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1"/>
  </p:notesMasterIdLst>
  <p:handoutMasterIdLst>
    <p:handoutMasterId r:id="rId22"/>
  </p:handoutMasterIdLst>
  <p:sldIdLst>
    <p:sldId id="265" r:id="rId2"/>
    <p:sldId id="284" r:id="rId3"/>
    <p:sldId id="325" r:id="rId4"/>
    <p:sldId id="322" r:id="rId5"/>
    <p:sldId id="320" r:id="rId6"/>
    <p:sldId id="329" r:id="rId7"/>
    <p:sldId id="315" r:id="rId8"/>
    <p:sldId id="332" r:id="rId9"/>
    <p:sldId id="335" r:id="rId10"/>
    <p:sldId id="336" r:id="rId11"/>
    <p:sldId id="337" r:id="rId12"/>
    <p:sldId id="338" r:id="rId13"/>
    <p:sldId id="339" r:id="rId14"/>
    <p:sldId id="340" r:id="rId15"/>
    <p:sldId id="331" r:id="rId16"/>
    <p:sldId id="333" r:id="rId17"/>
    <p:sldId id="334" r:id="rId18"/>
    <p:sldId id="330" r:id="rId19"/>
    <p:sldId id="263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92" d="100"/>
          <a:sy n="92" d="100"/>
        </p:scale>
        <p:origin x="924" y="90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57D89-8CD0-4BF4-887A-87F1C5D4AA8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1ED8728-0D8B-43DE-A48F-8C4CE329116E}">
      <dgm:prSet phldrT="[Текст]"/>
      <dgm:spPr/>
      <dgm:t>
        <a:bodyPr/>
        <a:lstStyle/>
        <a:p>
          <a:r>
            <a:rPr lang="ru-RU" dirty="0"/>
            <a:t>Вход</a:t>
          </a:r>
        </a:p>
      </dgm:t>
    </dgm:pt>
    <dgm:pt modelId="{45B6F96F-8B44-4597-B5EA-99739D4C78CD}" type="parTrans" cxnId="{6C3E5359-BC72-4642-9C62-7722EA5D683A}">
      <dgm:prSet/>
      <dgm:spPr/>
      <dgm:t>
        <a:bodyPr/>
        <a:lstStyle/>
        <a:p>
          <a:endParaRPr lang="ru-RU"/>
        </a:p>
      </dgm:t>
    </dgm:pt>
    <dgm:pt modelId="{49ED74A6-ECDF-415F-AAC6-0DC6274DA2A2}" type="sibTrans" cxnId="{6C3E5359-BC72-4642-9C62-7722EA5D683A}">
      <dgm:prSet/>
      <dgm:spPr/>
      <dgm:t>
        <a:bodyPr/>
        <a:lstStyle/>
        <a:p>
          <a:endParaRPr lang="ru-RU"/>
        </a:p>
      </dgm:t>
    </dgm:pt>
    <dgm:pt modelId="{962208F6-236F-4004-8809-3BAA05974AB7}">
      <dgm:prSet phldrT="[Текст]"/>
      <dgm:spPr/>
      <dgm:t>
        <a:bodyPr/>
        <a:lstStyle/>
        <a:p>
          <a:r>
            <a:rPr lang="ru-RU" dirty="0"/>
            <a:t>Формирование очереди</a:t>
          </a:r>
        </a:p>
      </dgm:t>
    </dgm:pt>
    <dgm:pt modelId="{5D8F6C5B-E3D2-458C-850D-077382B85067}" type="parTrans" cxnId="{642E22A8-0D16-47F7-9C39-DEB215E817B5}">
      <dgm:prSet/>
      <dgm:spPr/>
      <dgm:t>
        <a:bodyPr/>
        <a:lstStyle/>
        <a:p>
          <a:endParaRPr lang="ru-RU"/>
        </a:p>
      </dgm:t>
    </dgm:pt>
    <dgm:pt modelId="{823EAC98-22A1-4BFA-99E5-DA0A988E0138}" type="sibTrans" cxnId="{642E22A8-0D16-47F7-9C39-DEB215E817B5}">
      <dgm:prSet/>
      <dgm:spPr/>
      <dgm:t>
        <a:bodyPr/>
        <a:lstStyle/>
        <a:p>
          <a:endParaRPr lang="ru-RU"/>
        </a:p>
      </dgm:t>
    </dgm:pt>
    <dgm:pt modelId="{E3116466-FE11-41CC-BE07-71B9D3D06D13}">
      <dgm:prSet phldrT="[Текст]"/>
      <dgm:spPr/>
      <dgm:t>
        <a:bodyPr/>
        <a:lstStyle/>
        <a:p>
          <a:r>
            <a:rPr lang="ru-RU" dirty="0"/>
            <a:t>Потоковый вывод</a:t>
          </a:r>
        </a:p>
      </dgm:t>
    </dgm:pt>
    <dgm:pt modelId="{65D9BA94-7044-467E-858D-8556E635682C}" type="parTrans" cxnId="{0F71A9E0-6830-4160-B9C7-80228F5DD864}">
      <dgm:prSet/>
      <dgm:spPr/>
      <dgm:t>
        <a:bodyPr/>
        <a:lstStyle/>
        <a:p>
          <a:endParaRPr lang="ru-RU"/>
        </a:p>
      </dgm:t>
    </dgm:pt>
    <dgm:pt modelId="{E89BD2A2-58D2-4B8A-9308-306D19D2B664}" type="sibTrans" cxnId="{0F71A9E0-6830-4160-B9C7-80228F5DD864}">
      <dgm:prSet/>
      <dgm:spPr/>
      <dgm:t>
        <a:bodyPr/>
        <a:lstStyle/>
        <a:p>
          <a:endParaRPr lang="ru-RU"/>
        </a:p>
      </dgm:t>
    </dgm:pt>
    <dgm:pt modelId="{8D8259E9-7D4B-4A45-A459-D08473C3BA05}">
      <dgm:prSet phldrT="[Текст]"/>
      <dgm:spPr/>
      <dgm:t>
        <a:bodyPr/>
        <a:lstStyle/>
        <a:p>
          <a:r>
            <a:rPr lang="ru-RU" dirty="0"/>
            <a:t>Конец</a:t>
          </a:r>
        </a:p>
      </dgm:t>
    </dgm:pt>
    <dgm:pt modelId="{71537008-E218-43EA-88E2-CAB3E81852AF}" type="parTrans" cxnId="{3A8F1F24-78F1-4B02-8CF6-9B5A41C926B1}">
      <dgm:prSet/>
      <dgm:spPr/>
      <dgm:t>
        <a:bodyPr/>
        <a:lstStyle/>
        <a:p>
          <a:endParaRPr lang="ru-RU"/>
        </a:p>
      </dgm:t>
    </dgm:pt>
    <dgm:pt modelId="{2D763058-8B84-4573-B977-0C3D5A5C64EC}" type="sibTrans" cxnId="{3A8F1F24-78F1-4B02-8CF6-9B5A41C926B1}">
      <dgm:prSet/>
      <dgm:spPr/>
      <dgm:t>
        <a:bodyPr/>
        <a:lstStyle/>
        <a:p>
          <a:endParaRPr lang="ru-RU"/>
        </a:p>
      </dgm:t>
    </dgm:pt>
    <dgm:pt modelId="{A145B144-1A56-426D-B8B2-CD3439C51691}">
      <dgm:prSet phldrT="[Текст]"/>
      <dgm:spPr/>
      <dgm:t>
        <a:bodyPr/>
        <a:lstStyle/>
        <a:p>
          <a:r>
            <a:rPr lang="ru-RU" dirty="0"/>
            <a:t>Разбиение на символы</a:t>
          </a:r>
        </a:p>
      </dgm:t>
    </dgm:pt>
    <dgm:pt modelId="{80793CF4-5D51-44E5-A9C8-0241151AD0C9}" type="parTrans" cxnId="{29557698-C9E0-41F3-884E-16BDECF0A184}">
      <dgm:prSet/>
      <dgm:spPr/>
      <dgm:t>
        <a:bodyPr/>
        <a:lstStyle/>
        <a:p>
          <a:endParaRPr lang="ru-RU"/>
        </a:p>
      </dgm:t>
    </dgm:pt>
    <dgm:pt modelId="{E53F751B-285A-4AF1-BCF4-FF41A09BDA35}" type="sibTrans" cxnId="{29557698-C9E0-41F3-884E-16BDECF0A184}">
      <dgm:prSet/>
      <dgm:spPr/>
      <dgm:t>
        <a:bodyPr/>
        <a:lstStyle/>
        <a:p>
          <a:endParaRPr lang="ru-RU"/>
        </a:p>
      </dgm:t>
    </dgm:pt>
    <dgm:pt modelId="{46EDA9EA-53C9-46B0-AEA5-729B51E4725F}" type="pres">
      <dgm:prSet presAssocID="{5BB57D89-8CD0-4BF4-887A-87F1C5D4AA8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5036431-FF2E-45D2-AF43-C1BCC2E1A363}" type="pres">
      <dgm:prSet presAssocID="{71ED8728-0D8B-43DE-A48F-8C4CE329116E}" presName="root1" presStyleCnt="0"/>
      <dgm:spPr/>
    </dgm:pt>
    <dgm:pt modelId="{DF684554-33A0-4B5C-9867-EFEBC12F7C3D}" type="pres">
      <dgm:prSet presAssocID="{71ED8728-0D8B-43DE-A48F-8C4CE329116E}" presName="LevelOneTextNode" presStyleLbl="node0" presStyleIdx="0" presStyleCnt="1">
        <dgm:presLayoutVars>
          <dgm:chPref val="3"/>
        </dgm:presLayoutVars>
      </dgm:prSet>
      <dgm:spPr/>
    </dgm:pt>
    <dgm:pt modelId="{23CFE6BE-FCE6-4B54-A16D-3A9E28A85A6A}" type="pres">
      <dgm:prSet presAssocID="{71ED8728-0D8B-43DE-A48F-8C4CE329116E}" presName="level2hierChild" presStyleCnt="0"/>
      <dgm:spPr/>
    </dgm:pt>
    <dgm:pt modelId="{44931202-A3F0-4FDE-9E91-651FA352FAD5}" type="pres">
      <dgm:prSet presAssocID="{80793CF4-5D51-44E5-A9C8-0241151AD0C9}" presName="conn2-1" presStyleLbl="parChTrans1D2" presStyleIdx="0" presStyleCnt="1"/>
      <dgm:spPr/>
    </dgm:pt>
    <dgm:pt modelId="{08B41006-0758-4B26-A66F-012F871F68E6}" type="pres">
      <dgm:prSet presAssocID="{80793CF4-5D51-44E5-A9C8-0241151AD0C9}" presName="connTx" presStyleLbl="parChTrans1D2" presStyleIdx="0" presStyleCnt="1"/>
      <dgm:spPr/>
    </dgm:pt>
    <dgm:pt modelId="{BB45217F-567A-4EC2-A2DC-E25A3C13CB87}" type="pres">
      <dgm:prSet presAssocID="{A145B144-1A56-426D-B8B2-CD3439C51691}" presName="root2" presStyleCnt="0"/>
      <dgm:spPr/>
    </dgm:pt>
    <dgm:pt modelId="{E92093B0-D4FD-4015-AFC1-7459DC0DC2AA}" type="pres">
      <dgm:prSet presAssocID="{A145B144-1A56-426D-B8B2-CD3439C51691}" presName="LevelTwoTextNode" presStyleLbl="node2" presStyleIdx="0" presStyleCnt="1">
        <dgm:presLayoutVars>
          <dgm:chPref val="3"/>
        </dgm:presLayoutVars>
      </dgm:prSet>
      <dgm:spPr/>
    </dgm:pt>
    <dgm:pt modelId="{E99E884F-B95C-4FA8-BB35-D9091C5947A9}" type="pres">
      <dgm:prSet presAssocID="{A145B144-1A56-426D-B8B2-CD3439C51691}" presName="level3hierChild" presStyleCnt="0"/>
      <dgm:spPr/>
    </dgm:pt>
    <dgm:pt modelId="{AD63295A-189D-48F3-8287-64C5AADDC11A}" type="pres">
      <dgm:prSet presAssocID="{5D8F6C5B-E3D2-458C-850D-077382B85067}" presName="conn2-1" presStyleLbl="parChTrans1D3" presStyleIdx="0" presStyleCnt="1"/>
      <dgm:spPr/>
    </dgm:pt>
    <dgm:pt modelId="{16A3EC51-5A07-4C1B-AABD-B187891DA5AF}" type="pres">
      <dgm:prSet presAssocID="{5D8F6C5B-E3D2-458C-850D-077382B85067}" presName="connTx" presStyleLbl="parChTrans1D3" presStyleIdx="0" presStyleCnt="1"/>
      <dgm:spPr/>
    </dgm:pt>
    <dgm:pt modelId="{B0B70084-80BF-4527-98B1-EFA947B0E397}" type="pres">
      <dgm:prSet presAssocID="{962208F6-236F-4004-8809-3BAA05974AB7}" presName="root2" presStyleCnt="0"/>
      <dgm:spPr/>
    </dgm:pt>
    <dgm:pt modelId="{27D21CD9-B013-4A24-99D5-F8220F9E9FB6}" type="pres">
      <dgm:prSet presAssocID="{962208F6-236F-4004-8809-3BAA05974AB7}" presName="LevelTwoTextNode" presStyleLbl="node3" presStyleIdx="0" presStyleCnt="1">
        <dgm:presLayoutVars>
          <dgm:chPref val="3"/>
        </dgm:presLayoutVars>
      </dgm:prSet>
      <dgm:spPr/>
    </dgm:pt>
    <dgm:pt modelId="{BD61A684-F301-42A2-BF65-BD192803BB9C}" type="pres">
      <dgm:prSet presAssocID="{962208F6-236F-4004-8809-3BAA05974AB7}" presName="level3hierChild" presStyleCnt="0"/>
      <dgm:spPr/>
    </dgm:pt>
    <dgm:pt modelId="{800768DD-7366-478A-9F39-CB28FECADB59}" type="pres">
      <dgm:prSet presAssocID="{65D9BA94-7044-467E-858D-8556E635682C}" presName="conn2-1" presStyleLbl="parChTrans1D4" presStyleIdx="0" presStyleCnt="2"/>
      <dgm:spPr/>
    </dgm:pt>
    <dgm:pt modelId="{34476701-CBCF-444A-94F1-FF708D278773}" type="pres">
      <dgm:prSet presAssocID="{65D9BA94-7044-467E-858D-8556E635682C}" presName="connTx" presStyleLbl="parChTrans1D4" presStyleIdx="0" presStyleCnt="2"/>
      <dgm:spPr/>
    </dgm:pt>
    <dgm:pt modelId="{86117FAE-1049-41A3-B16D-D66EA0A8908B}" type="pres">
      <dgm:prSet presAssocID="{E3116466-FE11-41CC-BE07-71B9D3D06D13}" presName="root2" presStyleCnt="0"/>
      <dgm:spPr/>
    </dgm:pt>
    <dgm:pt modelId="{0F4AAF6E-327C-452F-B46B-86F5DC3B9272}" type="pres">
      <dgm:prSet presAssocID="{E3116466-FE11-41CC-BE07-71B9D3D06D13}" presName="LevelTwoTextNode" presStyleLbl="node4" presStyleIdx="0" presStyleCnt="2">
        <dgm:presLayoutVars>
          <dgm:chPref val="3"/>
        </dgm:presLayoutVars>
      </dgm:prSet>
      <dgm:spPr/>
    </dgm:pt>
    <dgm:pt modelId="{945A1630-1137-4C0D-AEB0-529DF5B63773}" type="pres">
      <dgm:prSet presAssocID="{E3116466-FE11-41CC-BE07-71B9D3D06D13}" presName="level3hierChild" presStyleCnt="0"/>
      <dgm:spPr/>
    </dgm:pt>
    <dgm:pt modelId="{A57E8EF6-CED2-42C6-8EF0-6812E8DD8273}" type="pres">
      <dgm:prSet presAssocID="{71537008-E218-43EA-88E2-CAB3E81852AF}" presName="conn2-1" presStyleLbl="parChTrans1D4" presStyleIdx="1" presStyleCnt="2"/>
      <dgm:spPr/>
    </dgm:pt>
    <dgm:pt modelId="{E1D8E608-6EA7-445B-9B9C-A0B86DCA1410}" type="pres">
      <dgm:prSet presAssocID="{71537008-E218-43EA-88E2-CAB3E81852AF}" presName="connTx" presStyleLbl="parChTrans1D4" presStyleIdx="1" presStyleCnt="2"/>
      <dgm:spPr/>
    </dgm:pt>
    <dgm:pt modelId="{78925E10-E4D5-4A11-9E84-23C5273B0707}" type="pres">
      <dgm:prSet presAssocID="{8D8259E9-7D4B-4A45-A459-D08473C3BA05}" presName="root2" presStyleCnt="0"/>
      <dgm:spPr/>
    </dgm:pt>
    <dgm:pt modelId="{F02FE094-973D-41F5-92BB-106050C89CAF}" type="pres">
      <dgm:prSet presAssocID="{8D8259E9-7D4B-4A45-A459-D08473C3BA05}" presName="LevelTwoTextNode" presStyleLbl="node4" presStyleIdx="1" presStyleCnt="2">
        <dgm:presLayoutVars>
          <dgm:chPref val="3"/>
        </dgm:presLayoutVars>
      </dgm:prSet>
      <dgm:spPr/>
    </dgm:pt>
    <dgm:pt modelId="{392C2932-8DFD-4BD4-8A20-3CAC065EBEE1}" type="pres">
      <dgm:prSet presAssocID="{8D8259E9-7D4B-4A45-A459-D08473C3BA05}" presName="level3hierChild" presStyleCnt="0"/>
      <dgm:spPr/>
    </dgm:pt>
  </dgm:ptLst>
  <dgm:cxnLst>
    <dgm:cxn modelId="{3CFE3B08-FF80-44DE-88A3-740388F3C4B0}" type="presOf" srcId="{E3116466-FE11-41CC-BE07-71B9D3D06D13}" destId="{0F4AAF6E-327C-452F-B46B-86F5DC3B9272}" srcOrd="0" destOrd="0" presId="urn:microsoft.com/office/officeart/2005/8/layout/hierarchy2"/>
    <dgm:cxn modelId="{F1027B11-EA9C-4716-9688-BD4DA63DDA53}" type="presOf" srcId="{65D9BA94-7044-467E-858D-8556E635682C}" destId="{34476701-CBCF-444A-94F1-FF708D278773}" srcOrd="1" destOrd="0" presId="urn:microsoft.com/office/officeart/2005/8/layout/hierarchy2"/>
    <dgm:cxn modelId="{888C7D17-F1A2-476E-B054-8A6F353421E3}" type="presOf" srcId="{5D8F6C5B-E3D2-458C-850D-077382B85067}" destId="{16A3EC51-5A07-4C1B-AABD-B187891DA5AF}" srcOrd="1" destOrd="0" presId="urn:microsoft.com/office/officeart/2005/8/layout/hierarchy2"/>
    <dgm:cxn modelId="{3A8F1F24-78F1-4B02-8CF6-9B5A41C926B1}" srcId="{E3116466-FE11-41CC-BE07-71B9D3D06D13}" destId="{8D8259E9-7D4B-4A45-A459-D08473C3BA05}" srcOrd="0" destOrd="0" parTransId="{71537008-E218-43EA-88E2-CAB3E81852AF}" sibTransId="{2D763058-8B84-4573-B977-0C3D5A5C64EC}"/>
    <dgm:cxn modelId="{92BA4044-C220-4E96-BD12-4F08C2F4042D}" type="presOf" srcId="{71537008-E218-43EA-88E2-CAB3E81852AF}" destId="{E1D8E608-6EA7-445B-9B9C-A0B86DCA1410}" srcOrd="1" destOrd="0" presId="urn:microsoft.com/office/officeart/2005/8/layout/hierarchy2"/>
    <dgm:cxn modelId="{63A1266A-3E3E-4A0F-AC9F-34F9A40691F1}" type="presOf" srcId="{71537008-E218-43EA-88E2-CAB3E81852AF}" destId="{A57E8EF6-CED2-42C6-8EF0-6812E8DD8273}" srcOrd="0" destOrd="0" presId="urn:microsoft.com/office/officeart/2005/8/layout/hierarchy2"/>
    <dgm:cxn modelId="{6C3E5359-BC72-4642-9C62-7722EA5D683A}" srcId="{5BB57D89-8CD0-4BF4-887A-87F1C5D4AA80}" destId="{71ED8728-0D8B-43DE-A48F-8C4CE329116E}" srcOrd="0" destOrd="0" parTransId="{45B6F96F-8B44-4597-B5EA-99739D4C78CD}" sibTransId="{49ED74A6-ECDF-415F-AAC6-0DC6274DA2A2}"/>
    <dgm:cxn modelId="{C4688384-6BEE-45AC-917B-E1D1744F6CCA}" type="presOf" srcId="{80793CF4-5D51-44E5-A9C8-0241151AD0C9}" destId="{08B41006-0758-4B26-A66F-012F871F68E6}" srcOrd="1" destOrd="0" presId="urn:microsoft.com/office/officeart/2005/8/layout/hierarchy2"/>
    <dgm:cxn modelId="{061E5097-007E-4898-B34B-1FE98D157B3E}" type="presOf" srcId="{80793CF4-5D51-44E5-A9C8-0241151AD0C9}" destId="{44931202-A3F0-4FDE-9E91-651FA352FAD5}" srcOrd="0" destOrd="0" presId="urn:microsoft.com/office/officeart/2005/8/layout/hierarchy2"/>
    <dgm:cxn modelId="{29557698-C9E0-41F3-884E-16BDECF0A184}" srcId="{71ED8728-0D8B-43DE-A48F-8C4CE329116E}" destId="{A145B144-1A56-426D-B8B2-CD3439C51691}" srcOrd="0" destOrd="0" parTransId="{80793CF4-5D51-44E5-A9C8-0241151AD0C9}" sibTransId="{E53F751B-285A-4AF1-BCF4-FF41A09BDA35}"/>
    <dgm:cxn modelId="{642E22A8-0D16-47F7-9C39-DEB215E817B5}" srcId="{A145B144-1A56-426D-B8B2-CD3439C51691}" destId="{962208F6-236F-4004-8809-3BAA05974AB7}" srcOrd="0" destOrd="0" parTransId="{5D8F6C5B-E3D2-458C-850D-077382B85067}" sibTransId="{823EAC98-22A1-4BFA-99E5-DA0A988E0138}"/>
    <dgm:cxn modelId="{3CC16FCC-EF58-4918-A1EF-0CB1E7D8DECA}" type="presOf" srcId="{8D8259E9-7D4B-4A45-A459-D08473C3BA05}" destId="{F02FE094-973D-41F5-92BB-106050C89CAF}" srcOrd="0" destOrd="0" presId="urn:microsoft.com/office/officeart/2005/8/layout/hierarchy2"/>
    <dgm:cxn modelId="{03FF06CD-FE4D-481C-82CD-F4E2F1BF8076}" type="presOf" srcId="{65D9BA94-7044-467E-858D-8556E635682C}" destId="{800768DD-7366-478A-9F39-CB28FECADB59}" srcOrd="0" destOrd="0" presId="urn:microsoft.com/office/officeart/2005/8/layout/hierarchy2"/>
    <dgm:cxn modelId="{3FF850CF-E379-4B1D-81A7-20EAC38811A6}" type="presOf" srcId="{71ED8728-0D8B-43DE-A48F-8C4CE329116E}" destId="{DF684554-33A0-4B5C-9867-EFEBC12F7C3D}" srcOrd="0" destOrd="0" presId="urn:microsoft.com/office/officeart/2005/8/layout/hierarchy2"/>
    <dgm:cxn modelId="{CDABCEDA-4C27-4221-A12B-7FF72E2AA370}" type="presOf" srcId="{5BB57D89-8CD0-4BF4-887A-87F1C5D4AA80}" destId="{46EDA9EA-53C9-46B0-AEA5-729B51E4725F}" srcOrd="0" destOrd="0" presId="urn:microsoft.com/office/officeart/2005/8/layout/hierarchy2"/>
    <dgm:cxn modelId="{0F71A9E0-6830-4160-B9C7-80228F5DD864}" srcId="{962208F6-236F-4004-8809-3BAA05974AB7}" destId="{E3116466-FE11-41CC-BE07-71B9D3D06D13}" srcOrd="0" destOrd="0" parTransId="{65D9BA94-7044-467E-858D-8556E635682C}" sibTransId="{E89BD2A2-58D2-4B8A-9308-306D19D2B664}"/>
    <dgm:cxn modelId="{1CC6A9E3-5B89-4696-99A4-1B2BF66119DD}" type="presOf" srcId="{5D8F6C5B-E3D2-458C-850D-077382B85067}" destId="{AD63295A-189D-48F3-8287-64C5AADDC11A}" srcOrd="0" destOrd="0" presId="urn:microsoft.com/office/officeart/2005/8/layout/hierarchy2"/>
    <dgm:cxn modelId="{4BB1F4EE-C7DC-4FBD-B31E-45E051FFF366}" type="presOf" srcId="{A145B144-1A56-426D-B8B2-CD3439C51691}" destId="{E92093B0-D4FD-4015-AFC1-7459DC0DC2AA}" srcOrd="0" destOrd="0" presId="urn:microsoft.com/office/officeart/2005/8/layout/hierarchy2"/>
    <dgm:cxn modelId="{845121F8-FCC5-4C39-BD82-64364D108185}" type="presOf" srcId="{962208F6-236F-4004-8809-3BAA05974AB7}" destId="{27D21CD9-B013-4A24-99D5-F8220F9E9FB6}" srcOrd="0" destOrd="0" presId="urn:microsoft.com/office/officeart/2005/8/layout/hierarchy2"/>
    <dgm:cxn modelId="{A012299A-99AD-48CC-AB70-B89A86685CD0}" type="presParOf" srcId="{46EDA9EA-53C9-46B0-AEA5-729B51E4725F}" destId="{05036431-FF2E-45D2-AF43-C1BCC2E1A363}" srcOrd="0" destOrd="0" presId="urn:microsoft.com/office/officeart/2005/8/layout/hierarchy2"/>
    <dgm:cxn modelId="{275A29AC-F340-49D7-B02D-1E14573680AE}" type="presParOf" srcId="{05036431-FF2E-45D2-AF43-C1BCC2E1A363}" destId="{DF684554-33A0-4B5C-9867-EFEBC12F7C3D}" srcOrd="0" destOrd="0" presId="urn:microsoft.com/office/officeart/2005/8/layout/hierarchy2"/>
    <dgm:cxn modelId="{121924B7-6010-470A-A51C-F6660A45A1BE}" type="presParOf" srcId="{05036431-FF2E-45D2-AF43-C1BCC2E1A363}" destId="{23CFE6BE-FCE6-4B54-A16D-3A9E28A85A6A}" srcOrd="1" destOrd="0" presId="urn:microsoft.com/office/officeart/2005/8/layout/hierarchy2"/>
    <dgm:cxn modelId="{0CBA9D31-4822-4C3D-A29A-2E501214FF64}" type="presParOf" srcId="{23CFE6BE-FCE6-4B54-A16D-3A9E28A85A6A}" destId="{44931202-A3F0-4FDE-9E91-651FA352FAD5}" srcOrd="0" destOrd="0" presId="urn:microsoft.com/office/officeart/2005/8/layout/hierarchy2"/>
    <dgm:cxn modelId="{46B4E90E-0977-4901-955A-452828254659}" type="presParOf" srcId="{44931202-A3F0-4FDE-9E91-651FA352FAD5}" destId="{08B41006-0758-4B26-A66F-012F871F68E6}" srcOrd="0" destOrd="0" presId="urn:microsoft.com/office/officeart/2005/8/layout/hierarchy2"/>
    <dgm:cxn modelId="{25118711-F78C-470C-8E12-E108D547C07E}" type="presParOf" srcId="{23CFE6BE-FCE6-4B54-A16D-3A9E28A85A6A}" destId="{BB45217F-567A-4EC2-A2DC-E25A3C13CB87}" srcOrd="1" destOrd="0" presId="urn:microsoft.com/office/officeart/2005/8/layout/hierarchy2"/>
    <dgm:cxn modelId="{1B09423C-FF90-4BC3-BF8F-D465F83A875C}" type="presParOf" srcId="{BB45217F-567A-4EC2-A2DC-E25A3C13CB87}" destId="{E92093B0-D4FD-4015-AFC1-7459DC0DC2AA}" srcOrd="0" destOrd="0" presId="urn:microsoft.com/office/officeart/2005/8/layout/hierarchy2"/>
    <dgm:cxn modelId="{B807B594-CC2F-4AA0-8215-2200CDB49C9A}" type="presParOf" srcId="{BB45217F-567A-4EC2-A2DC-E25A3C13CB87}" destId="{E99E884F-B95C-4FA8-BB35-D9091C5947A9}" srcOrd="1" destOrd="0" presId="urn:microsoft.com/office/officeart/2005/8/layout/hierarchy2"/>
    <dgm:cxn modelId="{31C93B65-C8D4-4659-84DA-870FA2C32E93}" type="presParOf" srcId="{E99E884F-B95C-4FA8-BB35-D9091C5947A9}" destId="{AD63295A-189D-48F3-8287-64C5AADDC11A}" srcOrd="0" destOrd="0" presId="urn:microsoft.com/office/officeart/2005/8/layout/hierarchy2"/>
    <dgm:cxn modelId="{FE24E780-F3C2-4993-B4F7-DBD418A0804E}" type="presParOf" srcId="{AD63295A-189D-48F3-8287-64C5AADDC11A}" destId="{16A3EC51-5A07-4C1B-AABD-B187891DA5AF}" srcOrd="0" destOrd="0" presId="urn:microsoft.com/office/officeart/2005/8/layout/hierarchy2"/>
    <dgm:cxn modelId="{4C92B475-1202-4A75-98AA-43DC1BE4993F}" type="presParOf" srcId="{E99E884F-B95C-4FA8-BB35-D9091C5947A9}" destId="{B0B70084-80BF-4527-98B1-EFA947B0E397}" srcOrd="1" destOrd="0" presId="urn:microsoft.com/office/officeart/2005/8/layout/hierarchy2"/>
    <dgm:cxn modelId="{BF4CE95E-356D-4C1F-B8A6-2A9B60F7A050}" type="presParOf" srcId="{B0B70084-80BF-4527-98B1-EFA947B0E397}" destId="{27D21CD9-B013-4A24-99D5-F8220F9E9FB6}" srcOrd="0" destOrd="0" presId="urn:microsoft.com/office/officeart/2005/8/layout/hierarchy2"/>
    <dgm:cxn modelId="{9A74A208-409F-404D-B563-9639ECF7BD23}" type="presParOf" srcId="{B0B70084-80BF-4527-98B1-EFA947B0E397}" destId="{BD61A684-F301-42A2-BF65-BD192803BB9C}" srcOrd="1" destOrd="0" presId="urn:microsoft.com/office/officeart/2005/8/layout/hierarchy2"/>
    <dgm:cxn modelId="{5BC47A6F-95EF-4BA5-9C97-BEA37F989BDE}" type="presParOf" srcId="{BD61A684-F301-42A2-BF65-BD192803BB9C}" destId="{800768DD-7366-478A-9F39-CB28FECADB59}" srcOrd="0" destOrd="0" presId="urn:microsoft.com/office/officeart/2005/8/layout/hierarchy2"/>
    <dgm:cxn modelId="{770D70B1-BB1B-428E-A379-E4F08B2D7DCF}" type="presParOf" srcId="{800768DD-7366-478A-9F39-CB28FECADB59}" destId="{34476701-CBCF-444A-94F1-FF708D278773}" srcOrd="0" destOrd="0" presId="urn:microsoft.com/office/officeart/2005/8/layout/hierarchy2"/>
    <dgm:cxn modelId="{4A501580-96B3-40A0-9C28-256474567C84}" type="presParOf" srcId="{BD61A684-F301-42A2-BF65-BD192803BB9C}" destId="{86117FAE-1049-41A3-B16D-D66EA0A8908B}" srcOrd="1" destOrd="0" presId="urn:microsoft.com/office/officeart/2005/8/layout/hierarchy2"/>
    <dgm:cxn modelId="{9DFB7D88-346A-4A8E-A6AF-08E5C62EACC2}" type="presParOf" srcId="{86117FAE-1049-41A3-B16D-D66EA0A8908B}" destId="{0F4AAF6E-327C-452F-B46B-86F5DC3B9272}" srcOrd="0" destOrd="0" presId="urn:microsoft.com/office/officeart/2005/8/layout/hierarchy2"/>
    <dgm:cxn modelId="{682D0FB9-1206-422F-B684-6953584C868B}" type="presParOf" srcId="{86117FAE-1049-41A3-B16D-D66EA0A8908B}" destId="{945A1630-1137-4C0D-AEB0-529DF5B63773}" srcOrd="1" destOrd="0" presId="urn:microsoft.com/office/officeart/2005/8/layout/hierarchy2"/>
    <dgm:cxn modelId="{50EB259C-435E-40AC-BA70-D0AE69ED7005}" type="presParOf" srcId="{945A1630-1137-4C0D-AEB0-529DF5B63773}" destId="{A57E8EF6-CED2-42C6-8EF0-6812E8DD8273}" srcOrd="0" destOrd="0" presId="urn:microsoft.com/office/officeart/2005/8/layout/hierarchy2"/>
    <dgm:cxn modelId="{48B334DE-583D-4E1D-BA6F-9A1A1CA4F9B0}" type="presParOf" srcId="{A57E8EF6-CED2-42C6-8EF0-6812E8DD8273}" destId="{E1D8E608-6EA7-445B-9B9C-A0B86DCA1410}" srcOrd="0" destOrd="0" presId="urn:microsoft.com/office/officeart/2005/8/layout/hierarchy2"/>
    <dgm:cxn modelId="{5072BDD7-FFCE-4FB8-97F4-82F91302A463}" type="presParOf" srcId="{945A1630-1137-4C0D-AEB0-529DF5B63773}" destId="{78925E10-E4D5-4A11-9E84-23C5273B0707}" srcOrd="1" destOrd="0" presId="urn:microsoft.com/office/officeart/2005/8/layout/hierarchy2"/>
    <dgm:cxn modelId="{321278DA-565F-42E5-A232-FB5F3A884A30}" type="presParOf" srcId="{78925E10-E4D5-4A11-9E84-23C5273B0707}" destId="{F02FE094-973D-41F5-92BB-106050C89CAF}" srcOrd="0" destOrd="0" presId="urn:microsoft.com/office/officeart/2005/8/layout/hierarchy2"/>
    <dgm:cxn modelId="{E3A4C7B7-B226-47B8-B8C8-A70F01596A50}" type="presParOf" srcId="{78925E10-E4D5-4A11-9E84-23C5273B0707}" destId="{392C2932-8DFD-4BD4-8A20-3CAC065EBEE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B57D89-8CD0-4BF4-887A-87F1C5D4AA8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1ED8728-0D8B-43DE-A48F-8C4CE329116E}">
      <dgm:prSet phldrT="[Текст]"/>
      <dgm:spPr/>
      <dgm:t>
        <a:bodyPr/>
        <a:lstStyle/>
        <a:p>
          <a:r>
            <a:rPr lang="ru-RU" dirty="0"/>
            <a:t>Разбиение букв на очередь строк (буква из 5 столбцов)</a:t>
          </a:r>
        </a:p>
      </dgm:t>
    </dgm:pt>
    <dgm:pt modelId="{45B6F96F-8B44-4597-B5EA-99739D4C78CD}" type="parTrans" cxnId="{6C3E5359-BC72-4642-9C62-7722EA5D683A}">
      <dgm:prSet/>
      <dgm:spPr/>
      <dgm:t>
        <a:bodyPr/>
        <a:lstStyle/>
        <a:p>
          <a:endParaRPr lang="ru-RU"/>
        </a:p>
      </dgm:t>
    </dgm:pt>
    <dgm:pt modelId="{49ED74A6-ECDF-415F-AAC6-0DC6274DA2A2}" type="sibTrans" cxnId="{6C3E5359-BC72-4642-9C62-7722EA5D683A}">
      <dgm:prSet/>
      <dgm:spPr/>
      <dgm:t>
        <a:bodyPr/>
        <a:lstStyle/>
        <a:p>
          <a:endParaRPr lang="ru-RU"/>
        </a:p>
      </dgm:t>
    </dgm:pt>
    <dgm:pt modelId="{962208F6-236F-4004-8809-3BAA05974AB7}">
      <dgm:prSet phldrT="[Текст]"/>
      <dgm:spPr/>
      <dgm:t>
        <a:bodyPr/>
        <a:lstStyle/>
        <a:p>
          <a:r>
            <a:rPr lang="ru-RU" dirty="0"/>
            <a:t>Выбор направления движения текста</a:t>
          </a:r>
        </a:p>
      </dgm:t>
    </dgm:pt>
    <dgm:pt modelId="{5D8F6C5B-E3D2-458C-850D-077382B85067}" type="parTrans" cxnId="{642E22A8-0D16-47F7-9C39-DEB215E817B5}">
      <dgm:prSet/>
      <dgm:spPr/>
      <dgm:t>
        <a:bodyPr/>
        <a:lstStyle/>
        <a:p>
          <a:endParaRPr lang="ru-RU"/>
        </a:p>
      </dgm:t>
    </dgm:pt>
    <dgm:pt modelId="{823EAC98-22A1-4BFA-99E5-DA0A988E0138}" type="sibTrans" cxnId="{642E22A8-0D16-47F7-9C39-DEB215E817B5}">
      <dgm:prSet/>
      <dgm:spPr/>
      <dgm:t>
        <a:bodyPr/>
        <a:lstStyle/>
        <a:p>
          <a:endParaRPr lang="ru-RU"/>
        </a:p>
      </dgm:t>
    </dgm:pt>
    <dgm:pt modelId="{E3116466-FE11-41CC-BE07-71B9D3D06D13}">
      <dgm:prSet phldrT="[Текст]"/>
      <dgm:spPr/>
      <dgm:t>
        <a:bodyPr/>
        <a:lstStyle/>
        <a:p>
          <a:r>
            <a:rPr lang="ru-RU" dirty="0"/>
            <a:t>Трансформирование двумерного массива в одномерный</a:t>
          </a:r>
        </a:p>
      </dgm:t>
    </dgm:pt>
    <dgm:pt modelId="{65D9BA94-7044-467E-858D-8556E635682C}" type="parTrans" cxnId="{0F71A9E0-6830-4160-B9C7-80228F5DD864}">
      <dgm:prSet/>
      <dgm:spPr/>
      <dgm:t>
        <a:bodyPr/>
        <a:lstStyle/>
        <a:p>
          <a:endParaRPr lang="ru-RU"/>
        </a:p>
      </dgm:t>
    </dgm:pt>
    <dgm:pt modelId="{E89BD2A2-58D2-4B8A-9308-306D19D2B664}" type="sibTrans" cxnId="{0F71A9E0-6830-4160-B9C7-80228F5DD864}">
      <dgm:prSet/>
      <dgm:spPr/>
      <dgm:t>
        <a:bodyPr/>
        <a:lstStyle/>
        <a:p>
          <a:endParaRPr lang="ru-RU"/>
        </a:p>
      </dgm:t>
    </dgm:pt>
    <dgm:pt modelId="{46EDA9EA-53C9-46B0-AEA5-729B51E4725F}" type="pres">
      <dgm:prSet presAssocID="{5BB57D89-8CD0-4BF4-887A-87F1C5D4AA8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5036431-FF2E-45D2-AF43-C1BCC2E1A363}" type="pres">
      <dgm:prSet presAssocID="{71ED8728-0D8B-43DE-A48F-8C4CE329116E}" presName="root1" presStyleCnt="0"/>
      <dgm:spPr/>
    </dgm:pt>
    <dgm:pt modelId="{DF684554-33A0-4B5C-9867-EFEBC12F7C3D}" type="pres">
      <dgm:prSet presAssocID="{71ED8728-0D8B-43DE-A48F-8C4CE329116E}" presName="LevelOneTextNode" presStyleLbl="node0" presStyleIdx="0" presStyleCnt="1">
        <dgm:presLayoutVars>
          <dgm:chPref val="3"/>
        </dgm:presLayoutVars>
      </dgm:prSet>
      <dgm:spPr/>
    </dgm:pt>
    <dgm:pt modelId="{23CFE6BE-FCE6-4B54-A16D-3A9E28A85A6A}" type="pres">
      <dgm:prSet presAssocID="{71ED8728-0D8B-43DE-A48F-8C4CE329116E}" presName="level2hierChild" presStyleCnt="0"/>
      <dgm:spPr/>
    </dgm:pt>
    <dgm:pt modelId="{AD63295A-189D-48F3-8287-64C5AADDC11A}" type="pres">
      <dgm:prSet presAssocID="{5D8F6C5B-E3D2-458C-850D-077382B85067}" presName="conn2-1" presStyleLbl="parChTrans1D2" presStyleIdx="0" presStyleCnt="1"/>
      <dgm:spPr/>
    </dgm:pt>
    <dgm:pt modelId="{16A3EC51-5A07-4C1B-AABD-B187891DA5AF}" type="pres">
      <dgm:prSet presAssocID="{5D8F6C5B-E3D2-458C-850D-077382B85067}" presName="connTx" presStyleLbl="parChTrans1D2" presStyleIdx="0" presStyleCnt="1"/>
      <dgm:spPr/>
    </dgm:pt>
    <dgm:pt modelId="{B0B70084-80BF-4527-98B1-EFA947B0E397}" type="pres">
      <dgm:prSet presAssocID="{962208F6-236F-4004-8809-3BAA05974AB7}" presName="root2" presStyleCnt="0"/>
      <dgm:spPr/>
    </dgm:pt>
    <dgm:pt modelId="{27D21CD9-B013-4A24-99D5-F8220F9E9FB6}" type="pres">
      <dgm:prSet presAssocID="{962208F6-236F-4004-8809-3BAA05974AB7}" presName="LevelTwoTextNode" presStyleLbl="node2" presStyleIdx="0" presStyleCnt="1">
        <dgm:presLayoutVars>
          <dgm:chPref val="3"/>
        </dgm:presLayoutVars>
      </dgm:prSet>
      <dgm:spPr/>
    </dgm:pt>
    <dgm:pt modelId="{BD61A684-F301-42A2-BF65-BD192803BB9C}" type="pres">
      <dgm:prSet presAssocID="{962208F6-236F-4004-8809-3BAA05974AB7}" presName="level3hierChild" presStyleCnt="0"/>
      <dgm:spPr/>
    </dgm:pt>
    <dgm:pt modelId="{800768DD-7366-478A-9F39-CB28FECADB59}" type="pres">
      <dgm:prSet presAssocID="{65D9BA94-7044-467E-858D-8556E635682C}" presName="conn2-1" presStyleLbl="parChTrans1D3" presStyleIdx="0" presStyleCnt="1"/>
      <dgm:spPr/>
    </dgm:pt>
    <dgm:pt modelId="{34476701-CBCF-444A-94F1-FF708D278773}" type="pres">
      <dgm:prSet presAssocID="{65D9BA94-7044-467E-858D-8556E635682C}" presName="connTx" presStyleLbl="parChTrans1D3" presStyleIdx="0" presStyleCnt="1"/>
      <dgm:spPr/>
    </dgm:pt>
    <dgm:pt modelId="{86117FAE-1049-41A3-B16D-D66EA0A8908B}" type="pres">
      <dgm:prSet presAssocID="{E3116466-FE11-41CC-BE07-71B9D3D06D13}" presName="root2" presStyleCnt="0"/>
      <dgm:spPr/>
    </dgm:pt>
    <dgm:pt modelId="{0F4AAF6E-327C-452F-B46B-86F5DC3B9272}" type="pres">
      <dgm:prSet presAssocID="{E3116466-FE11-41CC-BE07-71B9D3D06D13}" presName="LevelTwoTextNode" presStyleLbl="node3" presStyleIdx="0" presStyleCnt="1">
        <dgm:presLayoutVars>
          <dgm:chPref val="3"/>
        </dgm:presLayoutVars>
      </dgm:prSet>
      <dgm:spPr/>
    </dgm:pt>
    <dgm:pt modelId="{945A1630-1137-4C0D-AEB0-529DF5B63773}" type="pres">
      <dgm:prSet presAssocID="{E3116466-FE11-41CC-BE07-71B9D3D06D13}" presName="level3hierChild" presStyleCnt="0"/>
      <dgm:spPr/>
    </dgm:pt>
  </dgm:ptLst>
  <dgm:cxnLst>
    <dgm:cxn modelId="{E941A61A-6572-48DB-9E29-E99196472DCD}" type="presOf" srcId="{962208F6-236F-4004-8809-3BAA05974AB7}" destId="{27D21CD9-B013-4A24-99D5-F8220F9E9FB6}" srcOrd="0" destOrd="0" presId="urn:microsoft.com/office/officeart/2005/8/layout/hierarchy2"/>
    <dgm:cxn modelId="{5DABDB4D-FD78-4827-8E22-FEBDBC12C143}" type="presOf" srcId="{E3116466-FE11-41CC-BE07-71B9D3D06D13}" destId="{0F4AAF6E-327C-452F-B46B-86F5DC3B9272}" srcOrd="0" destOrd="0" presId="urn:microsoft.com/office/officeart/2005/8/layout/hierarchy2"/>
    <dgm:cxn modelId="{9C89F570-B2E3-481F-A36C-3FDA27698CE6}" type="presOf" srcId="{65D9BA94-7044-467E-858D-8556E635682C}" destId="{34476701-CBCF-444A-94F1-FF708D278773}" srcOrd="1" destOrd="0" presId="urn:microsoft.com/office/officeart/2005/8/layout/hierarchy2"/>
    <dgm:cxn modelId="{6C3E5359-BC72-4642-9C62-7722EA5D683A}" srcId="{5BB57D89-8CD0-4BF4-887A-87F1C5D4AA80}" destId="{71ED8728-0D8B-43DE-A48F-8C4CE329116E}" srcOrd="0" destOrd="0" parTransId="{45B6F96F-8B44-4597-B5EA-99739D4C78CD}" sibTransId="{49ED74A6-ECDF-415F-AAC6-0DC6274DA2A2}"/>
    <dgm:cxn modelId="{E79D3F86-CEA6-4605-84A0-8E159297D08D}" type="presOf" srcId="{65D9BA94-7044-467E-858D-8556E635682C}" destId="{800768DD-7366-478A-9F39-CB28FECADB59}" srcOrd="0" destOrd="0" presId="urn:microsoft.com/office/officeart/2005/8/layout/hierarchy2"/>
    <dgm:cxn modelId="{642E22A8-0D16-47F7-9C39-DEB215E817B5}" srcId="{71ED8728-0D8B-43DE-A48F-8C4CE329116E}" destId="{962208F6-236F-4004-8809-3BAA05974AB7}" srcOrd="0" destOrd="0" parTransId="{5D8F6C5B-E3D2-458C-850D-077382B85067}" sibTransId="{823EAC98-22A1-4BFA-99E5-DA0A988E0138}"/>
    <dgm:cxn modelId="{3FF850CF-E379-4B1D-81A7-20EAC38811A6}" type="presOf" srcId="{71ED8728-0D8B-43DE-A48F-8C4CE329116E}" destId="{DF684554-33A0-4B5C-9867-EFEBC12F7C3D}" srcOrd="0" destOrd="0" presId="urn:microsoft.com/office/officeart/2005/8/layout/hierarchy2"/>
    <dgm:cxn modelId="{D5BABFCF-4DC6-4507-B6BE-0920F20742B8}" type="presOf" srcId="{5D8F6C5B-E3D2-458C-850D-077382B85067}" destId="{AD63295A-189D-48F3-8287-64C5AADDC11A}" srcOrd="0" destOrd="0" presId="urn:microsoft.com/office/officeart/2005/8/layout/hierarchy2"/>
    <dgm:cxn modelId="{CDABCEDA-4C27-4221-A12B-7FF72E2AA370}" type="presOf" srcId="{5BB57D89-8CD0-4BF4-887A-87F1C5D4AA80}" destId="{46EDA9EA-53C9-46B0-AEA5-729B51E4725F}" srcOrd="0" destOrd="0" presId="urn:microsoft.com/office/officeart/2005/8/layout/hierarchy2"/>
    <dgm:cxn modelId="{0F71A9E0-6830-4160-B9C7-80228F5DD864}" srcId="{962208F6-236F-4004-8809-3BAA05974AB7}" destId="{E3116466-FE11-41CC-BE07-71B9D3D06D13}" srcOrd="0" destOrd="0" parTransId="{65D9BA94-7044-467E-858D-8556E635682C}" sibTransId="{E89BD2A2-58D2-4B8A-9308-306D19D2B664}"/>
    <dgm:cxn modelId="{781116E2-49E5-478A-8ABE-0A50E5A61D98}" type="presOf" srcId="{5D8F6C5B-E3D2-458C-850D-077382B85067}" destId="{16A3EC51-5A07-4C1B-AABD-B187891DA5AF}" srcOrd="1" destOrd="0" presId="urn:microsoft.com/office/officeart/2005/8/layout/hierarchy2"/>
    <dgm:cxn modelId="{A012299A-99AD-48CC-AB70-B89A86685CD0}" type="presParOf" srcId="{46EDA9EA-53C9-46B0-AEA5-729B51E4725F}" destId="{05036431-FF2E-45D2-AF43-C1BCC2E1A363}" srcOrd="0" destOrd="0" presId="urn:microsoft.com/office/officeart/2005/8/layout/hierarchy2"/>
    <dgm:cxn modelId="{275A29AC-F340-49D7-B02D-1E14573680AE}" type="presParOf" srcId="{05036431-FF2E-45D2-AF43-C1BCC2E1A363}" destId="{DF684554-33A0-4B5C-9867-EFEBC12F7C3D}" srcOrd="0" destOrd="0" presId="urn:microsoft.com/office/officeart/2005/8/layout/hierarchy2"/>
    <dgm:cxn modelId="{121924B7-6010-470A-A51C-F6660A45A1BE}" type="presParOf" srcId="{05036431-FF2E-45D2-AF43-C1BCC2E1A363}" destId="{23CFE6BE-FCE6-4B54-A16D-3A9E28A85A6A}" srcOrd="1" destOrd="0" presId="urn:microsoft.com/office/officeart/2005/8/layout/hierarchy2"/>
    <dgm:cxn modelId="{5131EB14-105C-4CA0-B4F3-A7C28FE86A36}" type="presParOf" srcId="{23CFE6BE-FCE6-4B54-A16D-3A9E28A85A6A}" destId="{AD63295A-189D-48F3-8287-64C5AADDC11A}" srcOrd="0" destOrd="0" presId="urn:microsoft.com/office/officeart/2005/8/layout/hierarchy2"/>
    <dgm:cxn modelId="{503C9B92-B118-436C-8452-57906CE5E4F2}" type="presParOf" srcId="{AD63295A-189D-48F3-8287-64C5AADDC11A}" destId="{16A3EC51-5A07-4C1B-AABD-B187891DA5AF}" srcOrd="0" destOrd="0" presId="urn:microsoft.com/office/officeart/2005/8/layout/hierarchy2"/>
    <dgm:cxn modelId="{F47F92F8-D0CD-44A9-943D-44C78628E358}" type="presParOf" srcId="{23CFE6BE-FCE6-4B54-A16D-3A9E28A85A6A}" destId="{B0B70084-80BF-4527-98B1-EFA947B0E397}" srcOrd="1" destOrd="0" presId="urn:microsoft.com/office/officeart/2005/8/layout/hierarchy2"/>
    <dgm:cxn modelId="{30702A83-2D8D-4CBF-84A1-CBD1E0F946CD}" type="presParOf" srcId="{B0B70084-80BF-4527-98B1-EFA947B0E397}" destId="{27D21CD9-B013-4A24-99D5-F8220F9E9FB6}" srcOrd="0" destOrd="0" presId="urn:microsoft.com/office/officeart/2005/8/layout/hierarchy2"/>
    <dgm:cxn modelId="{2E8DABDD-72EA-406E-8807-C42311EBE447}" type="presParOf" srcId="{B0B70084-80BF-4527-98B1-EFA947B0E397}" destId="{BD61A684-F301-42A2-BF65-BD192803BB9C}" srcOrd="1" destOrd="0" presId="urn:microsoft.com/office/officeart/2005/8/layout/hierarchy2"/>
    <dgm:cxn modelId="{2B6AA17A-6EBE-422A-AA00-344E1A05AFD9}" type="presParOf" srcId="{BD61A684-F301-42A2-BF65-BD192803BB9C}" destId="{800768DD-7366-478A-9F39-CB28FECADB59}" srcOrd="0" destOrd="0" presId="urn:microsoft.com/office/officeart/2005/8/layout/hierarchy2"/>
    <dgm:cxn modelId="{BFBE207B-E89D-4AEC-A615-D814C0CB2B55}" type="presParOf" srcId="{800768DD-7366-478A-9F39-CB28FECADB59}" destId="{34476701-CBCF-444A-94F1-FF708D278773}" srcOrd="0" destOrd="0" presId="urn:microsoft.com/office/officeart/2005/8/layout/hierarchy2"/>
    <dgm:cxn modelId="{A5658BF2-A793-4998-8790-BA30E2A5AD4B}" type="presParOf" srcId="{BD61A684-F301-42A2-BF65-BD192803BB9C}" destId="{86117FAE-1049-41A3-B16D-D66EA0A8908B}" srcOrd="1" destOrd="0" presId="urn:microsoft.com/office/officeart/2005/8/layout/hierarchy2"/>
    <dgm:cxn modelId="{EBFA64D5-29C8-4CA1-BFF0-43647EFB1001}" type="presParOf" srcId="{86117FAE-1049-41A3-B16D-D66EA0A8908B}" destId="{0F4AAF6E-327C-452F-B46B-86F5DC3B9272}" srcOrd="0" destOrd="0" presId="urn:microsoft.com/office/officeart/2005/8/layout/hierarchy2"/>
    <dgm:cxn modelId="{22CFC240-6A58-4A82-8201-07A82A3E99AC}" type="presParOf" srcId="{86117FAE-1049-41A3-B16D-D66EA0A8908B}" destId="{945A1630-1137-4C0D-AEB0-529DF5B6377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B57D89-8CD0-4BF4-887A-87F1C5D4AA8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1ED8728-0D8B-43DE-A48F-8C4CE329116E}">
      <dgm:prSet phldrT="[Текст]"/>
      <dgm:spPr/>
      <dgm:t>
        <a:bodyPr/>
        <a:lstStyle/>
        <a:p>
          <a:r>
            <a:rPr lang="ru-RU" dirty="0"/>
            <a:t>Четные вправо, нечетные влево (отсчет с 0)</a:t>
          </a:r>
        </a:p>
      </dgm:t>
    </dgm:pt>
    <dgm:pt modelId="{45B6F96F-8B44-4597-B5EA-99739D4C78CD}" type="parTrans" cxnId="{6C3E5359-BC72-4642-9C62-7722EA5D683A}">
      <dgm:prSet/>
      <dgm:spPr/>
      <dgm:t>
        <a:bodyPr/>
        <a:lstStyle/>
        <a:p>
          <a:endParaRPr lang="ru-RU"/>
        </a:p>
      </dgm:t>
    </dgm:pt>
    <dgm:pt modelId="{49ED74A6-ECDF-415F-AAC6-0DC6274DA2A2}" type="sibTrans" cxnId="{6C3E5359-BC72-4642-9C62-7722EA5D683A}">
      <dgm:prSet/>
      <dgm:spPr/>
      <dgm:t>
        <a:bodyPr/>
        <a:lstStyle/>
        <a:p>
          <a:endParaRPr lang="ru-RU"/>
        </a:p>
      </dgm:t>
    </dgm:pt>
    <dgm:pt modelId="{962208F6-236F-4004-8809-3BAA05974AB7}">
      <dgm:prSet phldrT="[Текст]"/>
      <dgm:spPr/>
      <dgm:t>
        <a:bodyPr/>
        <a:lstStyle/>
        <a:p>
          <a:r>
            <a:rPr lang="ru-RU" dirty="0"/>
            <a:t>Выход за границу линии = удаление</a:t>
          </a:r>
        </a:p>
      </dgm:t>
    </dgm:pt>
    <dgm:pt modelId="{5D8F6C5B-E3D2-458C-850D-077382B85067}" type="parTrans" cxnId="{642E22A8-0D16-47F7-9C39-DEB215E817B5}">
      <dgm:prSet/>
      <dgm:spPr/>
      <dgm:t>
        <a:bodyPr/>
        <a:lstStyle/>
        <a:p>
          <a:endParaRPr lang="ru-RU"/>
        </a:p>
      </dgm:t>
    </dgm:pt>
    <dgm:pt modelId="{823EAC98-22A1-4BFA-99E5-DA0A988E0138}" type="sibTrans" cxnId="{642E22A8-0D16-47F7-9C39-DEB215E817B5}">
      <dgm:prSet/>
      <dgm:spPr/>
      <dgm:t>
        <a:bodyPr/>
        <a:lstStyle/>
        <a:p>
          <a:endParaRPr lang="ru-RU"/>
        </a:p>
      </dgm:t>
    </dgm:pt>
    <dgm:pt modelId="{46EDA9EA-53C9-46B0-AEA5-729B51E4725F}" type="pres">
      <dgm:prSet presAssocID="{5BB57D89-8CD0-4BF4-887A-87F1C5D4AA8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5036431-FF2E-45D2-AF43-C1BCC2E1A363}" type="pres">
      <dgm:prSet presAssocID="{71ED8728-0D8B-43DE-A48F-8C4CE329116E}" presName="root1" presStyleCnt="0"/>
      <dgm:spPr/>
    </dgm:pt>
    <dgm:pt modelId="{DF684554-33A0-4B5C-9867-EFEBC12F7C3D}" type="pres">
      <dgm:prSet presAssocID="{71ED8728-0D8B-43DE-A48F-8C4CE329116E}" presName="LevelOneTextNode" presStyleLbl="node0" presStyleIdx="0" presStyleCnt="1">
        <dgm:presLayoutVars>
          <dgm:chPref val="3"/>
        </dgm:presLayoutVars>
      </dgm:prSet>
      <dgm:spPr/>
    </dgm:pt>
    <dgm:pt modelId="{23CFE6BE-FCE6-4B54-A16D-3A9E28A85A6A}" type="pres">
      <dgm:prSet presAssocID="{71ED8728-0D8B-43DE-A48F-8C4CE329116E}" presName="level2hierChild" presStyleCnt="0"/>
      <dgm:spPr/>
    </dgm:pt>
    <dgm:pt modelId="{AD63295A-189D-48F3-8287-64C5AADDC11A}" type="pres">
      <dgm:prSet presAssocID="{5D8F6C5B-E3D2-458C-850D-077382B85067}" presName="conn2-1" presStyleLbl="parChTrans1D2" presStyleIdx="0" presStyleCnt="1"/>
      <dgm:spPr/>
    </dgm:pt>
    <dgm:pt modelId="{16A3EC51-5A07-4C1B-AABD-B187891DA5AF}" type="pres">
      <dgm:prSet presAssocID="{5D8F6C5B-E3D2-458C-850D-077382B85067}" presName="connTx" presStyleLbl="parChTrans1D2" presStyleIdx="0" presStyleCnt="1"/>
      <dgm:spPr/>
    </dgm:pt>
    <dgm:pt modelId="{B0B70084-80BF-4527-98B1-EFA947B0E397}" type="pres">
      <dgm:prSet presAssocID="{962208F6-236F-4004-8809-3BAA05974AB7}" presName="root2" presStyleCnt="0"/>
      <dgm:spPr/>
    </dgm:pt>
    <dgm:pt modelId="{27D21CD9-B013-4A24-99D5-F8220F9E9FB6}" type="pres">
      <dgm:prSet presAssocID="{962208F6-236F-4004-8809-3BAA05974AB7}" presName="LevelTwoTextNode" presStyleLbl="node2" presStyleIdx="0" presStyleCnt="1">
        <dgm:presLayoutVars>
          <dgm:chPref val="3"/>
        </dgm:presLayoutVars>
      </dgm:prSet>
      <dgm:spPr/>
    </dgm:pt>
    <dgm:pt modelId="{BD61A684-F301-42A2-BF65-BD192803BB9C}" type="pres">
      <dgm:prSet presAssocID="{962208F6-236F-4004-8809-3BAA05974AB7}" presName="level3hierChild" presStyleCnt="0"/>
      <dgm:spPr/>
    </dgm:pt>
  </dgm:ptLst>
  <dgm:cxnLst>
    <dgm:cxn modelId="{E941A61A-6572-48DB-9E29-E99196472DCD}" type="presOf" srcId="{962208F6-236F-4004-8809-3BAA05974AB7}" destId="{27D21CD9-B013-4A24-99D5-F8220F9E9FB6}" srcOrd="0" destOrd="0" presId="urn:microsoft.com/office/officeart/2005/8/layout/hierarchy2"/>
    <dgm:cxn modelId="{6C3E5359-BC72-4642-9C62-7722EA5D683A}" srcId="{5BB57D89-8CD0-4BF4-887A-87F1C5D4AA80}" destId="{71ED8728-0D8B-43DE-A48F-8C4CE329116E}" srcOrd="0" destOrd="0" parTransId="{45B6F96F-8B44-4597-B5EA-99739D4C78CD}" sibTransId="{49ED74A6-ECDF-415F-AAC6-0DC6274DA2A2}"/>
    <dgm:cxn modelId="{642E22A8-0D16-47F7-9C39-DEB215E817B5}" srcId="{71ED8728-0D8B-43DE-A48F-8C4CE329116E}" destId="{962208F6-236F-4004-8809-3BAA05974AB7}" srcOrd="0" destOrd="0" parTransId="{5D8F6C5B-E3D2-458C-850D-077382B85067}" sibTransId="{823EAC98-22A1-4BFA-99E5-DA0A988E0138}"/>
    <dgm:cxn modelId="{3FF850CF-E379-4B1D-81A7-20EAC38811A6}" type="presOf" srcId="{71ED8728-0D8B-43DE-A48F-8C4CE329116E}" destId="{DF684554-33A0-4B5C-9867-EFEBC12F7C3D}" srcOrd="0" destOrd="0" presId="urn:microsoft.com/office/officeart/2005/8/layout/hierarchy2"/>
    <dgm:cxn modelId="{D5BABFCF-4DC6-4507-B6BE-0920F20742B8}" type="presOf" srcId="{5D8F6C5B-E3D2-458C-850D-077382B85067}" destId="{AD63295A-189D-48F3-8287-64C5AADDC11A}" srcOrd="0" destOrd="0" presId="urn:microsoft.com/office/officeart/2005/8/layout/hierarchy2"/>
    <dgm:cxn modelId="{CDABCEDA-4C27-4221-A12B-7FF72E2AA370}" type="presOf" srcId="{5BB57D89-8CD0-4BF4-887A-87F1C5D4AA80}" destId="{46EDA9EA-53C9-46B0-AEA5-729B51E4725F}" srcOrd="0" destOrd="0" presId="urn:microsoft.com/office/officeart/2005/8/layout/hierarchy2"/>
    <dgm:cxn modelId="{781116E2-49E5-478A-8ABE-0A50E5A61D98}" type="presOf" srcId="{5D8F6C5B-E3D2-458C-850D-077382B85067}" destId="{16A3EC51-5A07-4C1B-AABD-B187891DA5AF}" srcOrd="1" destOrd="0" presId="urn:microsoft.com/office/officeart/2005/8/layout/hierarchy2"/>
    <dgm:cxn modelId="{A012299A-99AD-48CC-AB70-B89A86685CD0}" type="presParOf" srcId="{46EDA9EA-53C9-46B0-AEA5-729B51E4725F}" destId="{05036431-FF2E-45D2-AF43-C1BCC2E1A363}" srcOrd="0" destOrd="0" presId="urn:microsoft.com/office/officeart/2005/8/layout/hierarchy2"/>
    <dgm:cxn modelId="{275A29AC-F340-49D7-B02D-1E14573680AE}" type="presParOf" srcId="{05036431-FF2E-45D2-AF43-C1BCC2E1A363}" destId="{DF684554-33A0-4B5C-9867-EFEBC12F7C3D}" srcOrd="0" destOrd="0" presId="urn:microsoft.com/office/officeart/2005/8/layout/hierarchy2"/>
    <dgm:cxn modelId="{121924B7-6010-470A-A51C-F6660A45A1BE}" type="presParOf" srcId="{05036431-FF2E-45D2-AF43-C1BCC2E1A363}" destId="{23CFE6BE-FCE6-4B54-A16D-3A9E28A85A6A}" srcOrd="1" destOrd="0" presId="urn:microsoft.com/office/officeart/2005/8/layout/hierarchy2"/>
    <dgm:cxn modelId="{5131EB14-105C-4CA0-B4F3-A7C28FE86A36}" type="presParOf" srcId="{23CFE6BE-FCE6-4B54-A16D-3A9E28A85A6A}" destId="{AD63295A-189D-48F3-8287-64C5AADDC11A}" srcOrd="0" destOrd="0" presId="urn:microsoft.com/office/officeart/2005/8/layout/hierarchy2"/>
    <dgm:cxn modelId="{503C9B92-B118-436C-8452-57906CE5E4F2}" type="presParOf" srcId="{AD63295A-189D-48F3-8287-64C5AADDC11A}" destId="{16A3EC51-5A07-4C1B-AABD-B187891DA5AF}" srcOrd="0" destOrd="0" presId="urn:microsoft.com/office/officeart/2005/8/layout/hierarchy2"/>
    <dgm:cxn modelId="{F47F92F8-D0CD-44A9-943D-44C78628E358}" type="presParOf" srcId="{23CFE6BE-FCE6-4B54-A16D-3A9E28A85A6A}" destId="{B0B70084-80BF-4527-98B1-EFA947B0E397}" srcOrd="1" destOrd="0" presId="urn:microsoft.com/office/officeart/2005/8/layout/hierarchy2"/>
    <dgm:cxn modelId="{30702A83-2D8D-4CBF-84A1-CBD1E0F946CD}" type="presParOf" srcId="{B0B70084-80BF-4527-98B1-EFA947B0E397}" destId="{27D21CD9-B013-4A24-99D5-F8220F9E9FB6}" srcOrd="0" destOrd="0" presId="urn:microsoft.com/office/officeart/2005/8/layout/hierarchy2"/>
    <dgm:cxn modelId="{2E8DABDD-72EA-406E-8807-C42311EBE447}" type="presParOf" srcId="{B0B70084-80BF-4527-98B1-EFA947B0E397}" destId="{BD61A684-F301-42A2-BF65-BD192803BB9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84554-33A0-4B5C-9867-EFEBC12F7C3D}">
      <dsp:nvSpPr>
        <dsp:cNvPr id="0" name=""/>
        <dsp:cNvSpPr/>
      </dsp:nvSpPr>
      <dsp:spPr>
        <a:xfrm>
          <a:off x="202" y="418177"/>
          <a:ext cx="1048265" cy="524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Вход</a:t>
          </a:r>
        </a:p>
      </dsp:txBody>
      <dsp:txXfrm>
        <a:off x="15553" y="433528"/>
        <a:ext cx="1017563" cy="493430"/>
      </dsp:txXfrm>
    </dsp:sp>
    <dsp:sp modelId="{44931202-A3F0-4FDE-9E91-651FA352FAD5}">
      <dsp:nvSpPr>
        <dsp:cNvPr id="0" name=""/>
        <dsp:cNvSpPr/>
      </dsp:nvSpPr>
      <dsp:spPr>
        <a:xfrm>
          <a:off x="1048468" y="645570"/>
          <a:ext cx="419306" cy="69345"/>
        </a:xfrm>
        <a:custGeom>
          <a:avLst/>
          <a:gdLst/>
          <a:ahLst/>
          <a:cxnLst/>
          <a:rect l="0" t="0" r="0" b="0"/>
          <a:pathLst>
            <a:path>
              <a:moveTo>
                <a:pt x="0" y="34672"/>
              </a:moveTo>
              <a:lnTo>
                <a:pt x="419306" y="346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247638" y="669760"/>
        <a:ext cx="20965" cy="20965"/>
      </dsp:txXfrm>
    </dsp:sp>
    <dsp:sp modelId="{E92093B0-D4FD-4015-AFC1-7459DC0DC2AA}">
      <dsp:nvSpPr>
        <dsp:cNvPr id="0" name=""/>
        <dsp:cNvSpPr/>
      </dsp:nvSpPr>
      <dsp:spPr>
        <a:xfrm>
          <a:off x="1467774" y="418177"/>
          <a:ext cx="1048265" cy="524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Разбиение на символы</a:t>
          </a:r>
        </a:p>
      </dsp:txBody>
      <dsp:txXfrm>
        <a:off x="1483125" y="433528"/>
        <a:ext cx="1017563" cy="493430"/>
      </dsp:txXfrm>
    </dsp:sp>
    <dsp:sp modelId="{AD63295A-189D-48F3-8287-64C5AADDC11A}">
      <dsp:nvSpPr>
        <dsp:cNvPr id="0" name=""/>
        <dsp:cNvSpPr/>
      </dsp:nvSpPr>
      <dsp:spPr>
        <a:xfrm>
          <a:off x="2516040" y="645570"/>
          <a:ext cx="419306" cy="69345"/>
        </a:xfrm>
        <a:custGeom>
          <a:avLst/>
          <a:gdLst/>
          <a:ahLst/>
          <a:cxnLst/>
          <a:rect l="0" t="0" r="0" b="0"/>
          <a:pathLst>
            <a:path>
              <a:moveTo>
                <a:pt x="0" y="34672"/>
              </a:moveTo>
              <a:lnTo>
                <a:pt x="419306" y="346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2715210" y="669760"/>
        <a:ext cx="20965" cy="20965"/>
      </dsp:txXfrm>
    </dsp:sp>
    <dsp:sp modelId="{27D21CD9-B013-4A24-99D5-F8220F9E9FB6}">
      <dsp:nvSpPr>
        <dsp:cNvPr id="0" name=""/>
        <dsp:cNvSpPr/>
      </dsp:nvSpPr>
      <dsp:spPr>
        <a:xfrm>
          <a:off x="2935346" y="418177"/>
          <a:ext cx="1048265" cy="524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Формирование очереди</a:t>
          </a:r>
        </a:p>
      </dsp:txBody>
      <dsp:txXfrm>
        <a:off x="2950697" y="433528"/>
        <a:ext cx="1017563" cy="493430"/>
      </dsp:txXfrm>
    </dsp:sp>
    <dsp:sp modelId="{800768DD-7366-478A-9F39-CB28FECADB59}">
      <dsp:nvSpPr>
        <dsp:cNvPr id="0" name=""/>
        <dsp:cNvSpPr/>
      </dsp:nvSpPr>
      <dsp:spPr>
        <a:xfrm>
          <a:off x="3983612" y="645570"/>
          <a:ext cx="419306" cy="69345"/>
        </a:xfrm>
        <a:custGeom>
          <a:avLst/>
          <a:gdLst/>
          <a:ahLst/>
          <a:cxnLst/>
          <a:rect l="0" t="0" r="0" b="0"/>
          <a:pathLst>
            <a:path>
              <a:moveTo>
                <a:pt x="0" y="34672"/>
              </a:moveTo>
              <a:lnTo>
                <a:pt x="419306" y="346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4182782" y="669760"/>
        <a:ext cx="20965" cy="20965"/>
      </dsp:txXfrm>
    </dsp:sp>
    <dsp:sp modelId="{0F4AAF6E-327C-452F-B46B-86F5DC3B9272}">
      <dsp:nvSpPr>
        <dsp:cNvPr id="0" name=""/>
        <dsp:cNvSpPr/>
      </dsp:nvSpPr>
      <dsp:spPr>
        <a:xfrm>
          <a:off x="4402918" y="418177"/>
          <a:ext cx="1048265" cy="524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Потоковый вывод</a:t>
          </a:r>
        </a:p>
      </dsp:txBody>
      <dsp:txXfrm>
        <a:off x="4418269" y="433528"/>
        <a:ext cx="1017563" cy="493430"/>
      </dsp:txXfrm>
    </dsp:sp>
    <dsp:sp modelId="{A57E8EF6-CED2-42C6-8EF0-6812E8DD8273}">
      <dsp:nvSpPr>
        <dsp:cNvPr id="0" name=""/>
        <dsp:cNvSpPr/>
      </dsp:nvSpPr>
      <dsp:spPr>
        <a:xfrm>
          <a:off x="5451184" y="645570"/>
          <a:ext cx="419306" cy="69345"/>
        </a:xfrm>
        <a:custGeom>
          <a:avLst/>
          <a:gdLst/>
          <a:ahLst/>
          <a:cxnLst/>
          <a:rect l="0" t="0" r="0" b="0"/>
          <a:pathLst>
            <a:path>
              <a:moveTo>
                <a:pt x="0" y="34672"/>
              </a:moveTo>
              <a:lnTo>
                <a:pt x="419306" y="346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5650355" y="669760"/>
        <a:ext cx="20965" cy="20965"/>
      </dsp:txXfrm>
    </dsp:sp>
    <dsp:sp modelId="{F02FE094-973D-41F5-92BB-106050C89CAF}">
      <dsp:nvSpPr>
        <dsp:cNvPr id="0" name=""/>
        <dsp:cNvSpPr/>
      </dsp:nvSpPr>
      <dsp:spPr>
        <a:xfrm>
          <a:off x="5870490" y="418177"/>
          <a:ext cx="1048265" cy="524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Конец</a:t>
          </a:r>
        </a:p>
      </dsp:txBody>
      <dsp:txXfrm>
        <a:off x="5885841" y="433528"/>
        <a:ext cx="1017563" cy="4934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84554-33A0-4B5C-9867-EFEBC12F7C3D}">
      <dsp:nvSpPr>
        <dsp:cNvPr id="0" name=""/>
        <dsp:cNvSpPr/>
      </dsp:nvSpPr>
      <dsp:spPr>
        <a:xfrm>
          <a:off x="24" y="52880"/>
          <a:ext cx="1417039" cy="708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Разбиение букв на очередь строк (буква из 5 столбцов)</a:t>
          </a:r>
        </a:p>
      </dsp:txBody>
      <dsp:txXfrm>
        <a:off x="20776" y="73632"/>
        <a:ext cx="1375535" cy="667015"/>
      </dsp:txXfrm>
    </dsp:sp>
    <dsp:sp modelId="{AD63295A-189D-48F3-8287-64C5AADDC11A}">
      <dsp:nvSpPr>
        <dsp:cNvPr id="0" name=""/>
        <dsp:cNvSpPr/>
      </dsp:nvSpPr>
      <dsp:spPr>
        <a:xfrm>
          <a:off x="1417064" y="328829"/>
          <a:ext cx="566815" cy="156621"/>
        </a:xfrm>
        <a:custGeom>
          <a:avLst/>
          <a:gdLst/>
          <a:ahLst/>
          <a:cxnLst/>
          <a:rect l="0" t="0" r="0" b="0"/>
          <a:pathLst>
            <a:path>
              <a:moveTo>
                <a:pt x="0" y="78310"/>
              </a:moveTo>
              <a:lnTo>
                <a:pt x="566815" y="783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686301" y="392970"/>
        <a:ext cx="28340" cy="28340"/>
      </dsp:txXfrm>
    </dsp:sp>
    <dsp:sp modelId="{27D21CD9-B013-4A24-99D5-F8220F9E9FB6}">
      <dsp:nvSpPr>
        <dsp:cNvPr id="0" name=""/>
        <dsp:cNvSpPr/>
      </dsp:nvSpPr>
      <dsp:spPr>
        <a:xfrm>
          <a:off x="1983880" y="52880"/>
          <a:ext cx="1417039" cy="708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Выбор направления движения текста</a:t>
          </a:r>
        </a:p>
      </dsp:txBody>
      <dsp:txXfrm>
        <a:off x="2004632" y="73632"/>
        <a:ext cx="1375535" cy="667015"/>
      </dsp:txXfrm>
    </dsp:sp>
    <dsp:sp modelId="{800768DD-7366-478A-9F39-CB28FECADB59}">
      <dsp:nvSpPr>
        <dsp:cNvPr id="0" name=""/>
        <dsp:cNvSpPr/>
      </dsp:nvSpPr>
      <dsp:spPr>
        <a:xfrm>
          <a:off x="3400919" y="328829"/>
          <a:ext cx="566815" cy="156621"/>
        </a:xfrm>
        <a:custGeom>
          <a:avLst/>
          <a:gdLst/>
          <a:ahLst/>
          <a:cxnLst/>
          <a:rect l="0" t="0" r="0" b="0"/>
          <a:pathLst>
            <a:path>
              <a:moveTo>
                <a:pt x="0" y="78310"/>
              </a:moveTo>
              <a:lnTo>
                <a:pt x="566815" y="7831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70157" y="392970"/>
        <a:ext cx="28340" cy="28340"/>
      </dsp:txXfrm>
    </dsp:sp>
    <dsp:sp modelId="{0F4AAF6E-327C-452F-B46B-86F5DC3B9272}">
      <dsp:nvSpPr>
        <dsp:cNvPr id="0" name=""/>
        <dsp:cNvSpPr/>
      </dsp:nvSpPr>
      <dsp:spPr>
        <a:xfrm>
          <a:off x="3967735" y="52880"/>
          <a:ext cx="1417039" cy="708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Трансформирование двумерного массива в одномерный</a:t>
          </a:r>
        </a:p>
      </dsp:txBody>
      <dsp:txXfrm>
        <a:off x="3988487" y="73632"/>
        <a:ext cx="1375535" cy="6670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84554-33A0-4B5C-9867-EFEBC12F7C3D}">
      <dsp:nvSpPr>
        <dsp:cNvPr id="0" name=""/>
        <dsp:cNvSpPr/>
      </dsp:nvSpPr>
      <dsp:spPr>
        <a:xfrm>
          <a:off x="57996" y="0"/>
          <a:ext cx="1224492" cy="612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Четные вправо, нечетные влево (отсчет с 0)</a:t>
          </a:r>
        </a:p>
      </dsp:txBody>
      <dsp:txXfrm>
        <a:off x="75928" y="17932"/>
        <a:ext cx="1188628" cy="576382"/>
      </dsp:txXfrm>
    </dsp:sp>
    <dsp:sp modelId="{AD63295A-189D-48F3-8287-64C5AADDC11A}">
      <dsp:nvSpPr>
        <dsp:cNvPr id="0" name=""/>
        <dsp:cNvSpPr/>
      </dsp:nvSpPr>
      <dsp:spPr>
        <a:xfrm>
          <a:off x="1282488" y="216123"/>
          <a:ext cx="489796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489796" y="900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515141" y="293878"/>
        <a:ext cx="24489" cy="24489"/>
      </dsp:txXfrm>
    </dsp:sp>
    <dsp:sp modelId="{27D21CD9-B013-4A24-99D5-F8220F9E9FB6}">
      <dsp:nvSpPr>
        <dsp:cNvPr id="0" name=""/>
        <dsp:cNvSpPr/>
      </dsp:nvSpPr>
      <dsp:spPr>
        <a:xfrm>
          <a:off x="1772284" y="0"/>
          <a:ext cx="1224492" cy="6122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Выход за границу линии = удаление</a:t>
          </a:r>
        </a:p>
      </dsp:txBody>
      <dsp:txXfrm>
        <a:off x="1790216" y="17932"/>
        <a:ext cx="1188628" cy="576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Применение </a:t>
            </a:r>
            <a:r>
              <a:rPr lang="en-US" sz="2800" dirty="0">
                <a:solidFill>
                  <a:schemeClr val="bg1"/>
                </a:solidFill>
              </a:rPr>
              <a:t>Arduino </a:t>
            </a:r>
            <a:r>
              <a:rPr lang="ru-RU" sz="2800" dirty="0">
                <a:solidFill>
                  <a:schemeClr val="bg1"/>
                </a:solidFill>
              </a:rPr>
              <a:t>для изучения робототехники в образовательных учреждениях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9165BBBC-3FCF-76AB-E23D-02C9C55E761E}"/>
              </a:ext>
            </a:extLst>
          </p:cNvPr>
          <p:cNvSpPr txBox="1">
            <a:spLocks/>
          </p:cNvSpPr>
          <p:nvPr/>
        </p:nvSpPr>
        <p:spPr>
          <a:xfrm>
            <a:off x="1524000" y="3992378"/>
            <a:ext cx="6400800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>
                <a:solidFill>
                  <a:schemeClr val="bg1"/>
                </a:solidFill>
              </a:rPr>
              <a:t>Выпускная квалификационная работа студента группы </a:t>
            </a:r>
            <a:r>
              <a:rPr lang="en-US" sz="1800" dirty="0">
                <a:solidFill>
                  <a:schemeClr val="bg1"/>
                </a:solidFill>
              </a:rPr>
              <a:t>R34423</a:t>
            </a:r>
            <a:r>
              <a:rPr lang="ru-RU" sz="1800" dirty="0">
                <a:solidFill>
                  <a:schemeClr val="bg1"/>
                </a:solidFill>
              </a:rPr>
              <a:t> Евстигнеева Дмитрия Максимовича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Алгоритм вывода текста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5B58E976-9C2C-4403-8EEC-56E778F12CF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66632115"/>
              </p:ext>
            </p:extLst>
          </p:nvPr>
        </p:nvGraphicFramePr>
        <p:xfrm>
          <a:off x="457200" y="1211263"/>
          <a:ext cx="6918959" cy="1360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Объект 5">
            <a:extLst>
              <a:ext uri="{FF2B5EF4-FFF2-40B4-BE49-F238E27FC236}">
                <a16:creationId xmlns:a16="http://schemas.microsoft.com/office/drawing/2014/main" id="{05A38412-AD26-401B-A002-C479711132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603753"/>
              </p:ext>
            </p:extLst>
          </p:nvPr>
        </p:nvGraphicFramePr>
        <p:xfrm>
          <a:off x="1896782" y="2731453"/>
          <a:ext cx="5384800" cy="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DB44D34-C87F-4789-ADF3-C9729F8500C0}"/>
              </a:ext>
            </a:extLst>
          </p:cNvPr>
          <p:cNvCxnSpPr>
            <a:cxnSpLocks/>
          </p:cNvCxnSpPr>
          <p:nvPr/>
        </p:nvCxnSpPr>
        <p:spPr>
          <a:xfrm>
            <a:off x="5381414" y="2092960"/>
            <a:ext cx="0" cy="612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73C94B1-B0C6-4EAF-8F72-E1B413EB8037}"/>
              </a:ext>
            </a:extLst>
          </p:cNvPr>
          <p:cNvSpPr/>
          <p:nvPr/>
        </p:nvSpPr>
        <p:spPr>
          <a:xfrm>
            <a:off x="1815502" y="2705523"/>
            <a:ext cx="5615093" cy="85989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1" name="Объект 5">
            <a:extLst>
              <a:ext uri="{FF2B5EF4-FFF2-40B4-BE49-F238E27FC236}">
                <a16:creationId xmlns:a16="http://schemas.microsoft.com/office/drawing/2014/main" id="{2E5CB2EC-4D3C-4886-97B9-61099EA6B0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6432049"/>
              </p:ext>
            </p:extLst>
          </p:nvPr>
        </p:nvGraphicFramePr>
        <p:xfrm>
          <a:off x="4226808" y="3944191"/>
          <a:ext cx="3054773" cy="612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6DE4CBF-26AB-45BE-BE17-65BA8BC23EC1}"/>
              </a:ext>
            </a:extLst>
          </p:cNvPr>
          <p:cNvSpPr/>
          <p:nvPr/>
        </p:nvSpPr>
        <p:spPr>
          <a:xfrm>
            <a:off x="4135120" y="3881964"/>
            <a:ext cx="3295475" cy="7450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1CE2C25-CEF3-421B-801C-CFE161DB0727}"/>
              </a:ext>
            </a:extLst>
          </p:cNvPr>
          <p:cNvCxnSpPr>
            <a:cxnSpLocks/>
          </p:cNvCxnSpPr>
          <p:nvPr/>
        </p:nvCxnSpPr>
        <p:spPr>
          <a:xfrm>
            <a:off x="6583681" y="3420533"/>
            <a:ext cx="0" cy="439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13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51E7C-25AA-4840-B4E1-39BC4BA0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Сложность программы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A9DC819-B9ED-4248-8229-77BFA93FB5A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dirty="0"/>
                  <a:t>Предположим, что размер входной строки равен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r>
                  <a:rPr lang="ru-RU" dirty="0"/>
                  <a:t>1. Ввод строки - сложность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ru-RU" dirty="0"/>
                  <a:t>, так как это простая операция ввода.</a:t>
                </a:r>
              </a:p>
              <a:p>
                <a:r>
                  <a:rPr lang="ru-RU" dirty="0"/>
                  <a:t>2. Создание пустой строки `</a:t>
                </a:r>
                <a:r>
                  <a:rPr lang="ru-RU" dirty="0" err="1"/>
                  <a:t>newString</a:t>
                </a:r>
                <a:r>
                  <a:rPr lang="ru-RU" dirty="0"/>
                  <a:t>` - сложность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(1).</m:t>
                    </m:r>
                  </m:oMath>
                </a14:m>
                <a:endParaRPr lang="ru-RU" dirty="0"/>
              </a:p>
              <a:p>
                <a:r>
                  <a:rPr lang="ru-RU" dirty="0"/>
                  <a:t>3. Преобразование `eepromVar1.Running_String` в верхний регистр и замена некоторых символов в `</a:t>
                </a:r>
                <a:r>
                  <a:rPr lang="ru-RU" dirty="0" err="1"/>
                  <a:t>newString</a:t>
                </a:r>
                <a:r>
                  <a:rPr lang="ru-RU" dirty="0"/>
                  <a:t>` - сложность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ru-RU" dirty="0"/>
                  <a:t>так как мы проходим по каждому символу входной строки.</a:t>
                </a:r>
              </a:p>
              <a:p>
                <a:r>
                  <a:rPr lang="ru-RU" dirty="0"/>
                  <a:t>4. Инициализация светодиодной матрицы - сложность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(1).</m:t>
                    </m:r>
                  </m:oMath>
                </a14:m>
                <a:endParaRPr lang="ru-RU" dirty="0"/>
              </a:p>
              <a:p>
                <a:r>
                  <a:rPr lang="ru-RU" dirty="0"/>
                  <a:t>5. Установка начальной позиции вывода символов на светодиодной матрице - сложность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(1).</m:t>
                    </m:r>
                  </m:oMath>
                </a14:m>
                <a:endParaRPr lang="ru-RU" dirty="0"/>
              </a:p>
              <a:p>
                <a:r>
                  <a:rPr lang="ru-RU" dirty="0"/>
                  <a:t>6. Для каждого символа `</a:t>
                </a:r>
                <a:r>
                  <a:rPr lang="ru-RU" dirty="0" err="1"/>
                  <a:t>ch</a:t>
                </a:r>
                <a:r>
                  <a:rPr lang="ru-RU" dirty="0"/>
                  <a:t>` в `</a:t>
                </a:r>
                <a:r>
                  <a:rPr lang="ru-RU" dirty="0" err="1"/>
                  <a:t>newString</a:t>
                </a:r>
                <a:r>
                  <a:rPr lang="ru-RU" dirty="0"/>
                  <a:t>`:</a:t>
                </a:r>
              </a:p>
              <a:p>
                <a:r>
                  <a:rPr lang="ru-RU" dirty="0"/>
                  <a:t>   - Вывод символа на светодиодную матрицу - сложность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u-RU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r>
                  <a:rPr lang="ru-RU" b="1" dirty="0"/>
                  <a:t>Таким образом, общая сложность алгоритма составляет </a:t>
                </a:r>
                <a14:m>
                  <m:oMath xmlns:m="http://schemas.openxmlformats.org/officeDocument/2006/math">
                    <m:r>
                      <a:rPr lang="ru-RU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ru-RU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ru-RU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b="1" dirty="0"/>
                  <a:t>, где n - размер входной строки.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A9DC819-B9ED-4248-8229-77BFA93FB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2" t="-7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38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028EA5-499C-45DF-9B68-ABF74FC6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Управление скоростью текста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665081-B6D1-4AFE-972C-382E8428467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100" dirty="0"/>
                  <a:t>1. Пусть переменная "x" представляет текущую позицию текста на светодиодной матрице, а переменная "v" - скорость прокрутки текста.</a:t>
                </a:r>
              </a:p>
              <a:p>
                <a:endParaRPr lang="ru-RU" sz="1100" dirty="0"/>
              </a:p>
              <a:p>
                <a:r>
                  <a:rPr lang="ru-RU" sz="1100" dirty="0"/>
                  <a:t>2. Обратная связь может быть представлена формулой:</a:t>
                </a:r>
              </a:p>
              <a:p>
                <a:endParaRPr lang="ru-RU" sz="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ru-RU" i="1" dirty="0" err="1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d>
                            <m:dPr>
                              <m:ctrlP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dirty="0" err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 dirty="0" err="1" smtClean="0">
                                      <a:latin typeface="Cambria Math" panose="02040503050406030204" pitchFamily="18" charset="0"/>
                                    </a:rPr>
                                    <m:t>𝑑𝑒𝑠𝑖𝑟𝑒𝑑</m:t>
                                  </m:r>
                                </m:sub>
                              </m:sSub>
                              <m: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ru-RU" i="1" dirty="0" err="1" smtClean="0">
                              <a:latin typeface="Cambria Math" panose="02040503050406030204" pitchFamily="18" charset="0"/>
                            </a:rPr>
                            <m:t>𝐾𝑖</m:t>
                          </m:r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 ∗ ∫</m:t>
                          </m:r>
                          <m:d>
                            <m:dPr>
                              <m:ctrlP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dirty="0" err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 dirty="0" err="1" smtClean="0">
                                      <a:latin typeface="Cambria Math" panose="02040503050406030204" pitchFamily="18" charset="0"/>
                                    </a:rPr>
                                    <m:t>𝑑𝑒𝑠𝑖𝑟𝑒𝑑</m:t>
                                  </m:r>
                                </m:sub>
                              </m:sSub>
                              <m: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i="1" dirty="0" err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ru-RU" i="1" dirty="0" err="1" smtClean="0">
                              <a:latin typeface="Cambria Math" panose="02040503050406030204" pitchFamily="18" charset="0"/>
                            </a:rPr>
                            <m:t>𝐾𝑑</m:t>
                          </m:r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f>
                            <m:fPr>
                              <m:ctrlP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ru-RU" i="1" dirty="0" err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 dirty="0" err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 dirty="0" err="1" smtClean="0">
                                      <a:latin typeface="Cambria Math" panose="02040503050406030204" pitchFamily="18" charset="0"/>
                                    </a:rPr>
                                    <m:t>𝑑𝑒𝑠𝑖𝑟𝑒𝑑</m:t>
                                  </m:r>
                                </m:sub>
                              </m:sSub>
                              <m: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,#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900" b="0" dirty="0"/>
              </a:p>
              <a:p>
                <a:endParaRPr lang="ru-RU" sz="900" dirty="0"/>
              </a:p>
              <a:p>
                <a:endParaRPr lang="ru-RU" sz="900" dirty="0"/>
              </a:p>
              <a:p>
                <a:r>
                  <a:rPr lang="ru-RU" sz="1100" dirty="0"/>
                  <a:t>   где:</a:t>
                </a:r>
              </a:p>
              <a:p>
                <a:r>
                  <a:rPr lang="ru-RU" sz="1100" dirty="0"/>
                  <a:t>   - </a:t>
                </a:r>
                <a14:m>
                  <m:oMath xmlns:m="http://schemas.openxmlformats.org/officeDocument/2006/math"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u-RU" sz="1100" dirty="0"/>
                  <a:t> - управляющий сигнал, определяющий скорость движения текста,</a:t>
                </a:r>
              </a:p>
              <a:p>
                <a:r>
                  <a:rPr lang="ru-RU" sz="1100" dirty="0"/>
                  <a:t>   - </a:t>
                </a:r>
                <a14:m>
                  <m:oMath xmlns:m="http://schemas.openxmlformats.org/officeDocument/2006/math"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𝐾𝑝</m:t>
                    </m:r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1100" i="1" dirty="0" err="1" smtClean="0">
                        <a:latin typeface="Cambria Math" panose="02040503050406030204" pitchFamily="18" charset="0"/>
                      </a:rPr>
                      <m:t>𝐾𝑖</m:t>
                    </m:r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1100" i="1" dirty="0" err="1" smtClean="0">
                        <a:latin typeface="Cambria Math" panose="02040503050406030204" pitchFamily="18" charset="0"/>
                      </a:rPr>
                      <m:t>𝐾𝑑</m:t>
                    </m:r>
                  </m:oMath>
                </a14:m>
                <a:r>
                  <a:rPr lang="ru-RU" sz="1100" dirty="0"/>
                  <a:t> - коэффициенты пропорциональной, интегральной и дифференциальной составляющих соответственно,</a:t>
                </a:r>
              </a:p>
              <a:p>
                <a:r>
                  <a:rPr lang="ru-RU" sz="1100" dirty="0"/>
                  <a:t>  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100" i="1" dirty="0" smtClean="0">
                            <a:latin typeface="Cambria Math" panose="02040503050406030204" pitchFamily="18" charset="0"/>
                          </a:rPr>
                          <m:t>𝑑𝑒𝑠𝑖𝑟𝑒𝑑</m:t>
                        </m:r>
                      </m:sub>
                    </m:sSub>
                  </m:oMath>
                </a14:m>
                <a:r>
                  <a:rPr lang="ru-RU" sz="1100" dirty="0"/>
                  <a:t> - желаемая позиция текста,</a:t>
                </a:r>
              </a:p>
              <a:p>
                <a:r>
                  <a:rPr lang="ru-RU" sz="1100" dirty="0"/>
                  <a:t>   - </a:t>
                </a:r>
                <a14:m>
                  <m:oMath xmlns:m="http://schemas.openxmlformats.org/officeDocument/2006/math"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∫(</m:t>
                    </m:r>
                    <m:sSub>
                      <m:sSubPr>
                        <m:ctrlPr>
                          <a:rPr lang="ru-RU" sz="11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1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100" i="1" dirty="0" err="1" smtClean="0">
                            <a:latin typeface="Cambria Math" panose="02040503050406030204" pitchFamily="18" charset="0"/>
                          </a:rPr>
                          <m:t>𝑑𝑒𝑠𝑖𝑟𝑒𝑑</m:t>
                        </m:r>
                      </m:sub>
                    </m:sSub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sz="1100" i="1" dirty="0" err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ru-RU" sz="1100" dirty="0"/>
                  <a:t> - интеграл ошибки позиции текста,</a:t>
                </a:r>
              </a:p>
              <a:p>
                <a:r>
                  <a:rPr lang="ru-RU" sz="1100" dirty="0"/>
                  <a:t>   - </a:t>
                </a:r>
                <a14:m>
                  <m:oMath xmlns:m="http://schemas.openxmlformats.org/officeDocument/2006/math"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sz="1100" i="1" dirty="0" err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11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1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100" i="1" dirty="0" err="1" smtClean="0">
                            <a:latin typeface="Cambria Math" panose="02040503050406030204" pitchFamily="18" charset="0"/>
                          </a:rPr>
                          <m:t>𝑑𝑒𝑠𝑖𝑟𝑒𝑑</m:t>
                        </m:r>
                      </m:sub>
                    </m:sSub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11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ru-RU" sz="1100" dirty="0"/>
                  <a:t>- производная ошибки позиции текста по времени.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9665081-B6D1-4AFE-972C-382E84284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t="-177" r="-2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482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CEE0B-5563-4A6B-884B-54D16180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Управление скоростью текста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2B271AF-8E95-4410-9ADE-3045633C9E3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sz="1400" dirty="0"/>
                  <a:t>3. Значение управляющего сигнала "u" может быть преобразовано в скорость "v" с помощью функции преобразования, например:</a:t>
                </a:r>
              </a:p>
              <a:p>
                <a:endParaRPr lang="ru-RU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ru-RU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###(6)</m:t>
                          </m:r>
                        </m:e>
                      </m:eqArr>
                    </m:oMath>
                  </m:oMathPara>
                </a14:m>
                <a:endParaRPr lang="ru-RU" sz="1400" dirty="0"/>
              </a:p>
              <a:p>
                <a:endParaRPr lang="ru-RU" sz="1400" dirty="0"/>
              </a:p>
              <a:p>
                <a:r>
                  <a:rPr lang="ru-RU" sz="1400" dirty="0"/>
                  <a:t>где функция "f" может быть определена в соответствии с характеристиками светодиодной матрицы и требуемой скоростью прокрутки текста, в данном случае: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𝑝𝑒𝑒𝑑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ru-RU" b="0" i="1" dirty="0" smtClean="0">
                                      <a:latin typeface="Cambria Math" panose="02040503050406030204" pitchFamily="18" charset="0"/>
                                    </a:rPr>
                                    <m:t>обн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 dirty="0" err="1" smtClean="0">
                                      <a:latin typeface="Cambria Math" panose="02040503050406030204" pitchFamily="18" charset="0"/>
                                    </a:rPr>
                                    <m:t>𝑙𝑒𝑑𝑠</m:t>
                                  </m:r>
                                </m:sub>
                              </m:s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#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1400" dirty="0"/>
              </a:p>
              <a:p>
                <a:r>
                  <a:rPr lang="ru-RU" dirty="0"/>
                  <a:t>где: </a:t>
                </a:r>
                <a:endParaRPr lang="ru-RU" i="1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обн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=800кГц (800 000 Гц), </m:t>
                    </m:r>
                  </m:oMath>
                </a14:m>
                <a:r>
                  <a:rPr lang="ru-RU" dirty="0"/>
                  <a:t>частота обновления светодиодов (в Гц)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𝑙𝑒𝑑𝑠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=360, </m:t>
                    </m:r>
                  </m:oMath>
                </a14:m>
                <a:r>
                  <a:rPr lang="ru-RU" b="0" dirty="0"/>
                  <a:t>количество светодиодов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𝑠𝑝𝑒𝑒𝑑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</a:t>
                </a:r>
                <a:r>
                  <a:rPr lang="ru-RU" b="0" i="0" dirty="0"/>
                  <a:t> скорость</a:t>
                </a:r>
                <a:r>
                  <a:rPr lang="en-US" b="0" i="0" dirty="0"/>
                  <a:t> </a:t>
                </a:r>
                <a:r>
                  <a:rPr lang="ru-RU" b="0" i="0" dirty="0"/>
                  <a:t>от 1 до 10</a:t>
                </a:r>
                <a:endParaRPr lang="ru-RU" b="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/>
                  <a:t> – </a:t>
                </a:r>
                <a:r>
                  <a:rPr lang="ru-RU" sz="1400" dirty="0"/>
                  <a:t>текущая позиция прокрутки текста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ru-RU" sz="1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</a:t>
                </a:r>
                <a:r>
                  <a:rPr lang="ru-RU" sz="1400" dirty="0"/>
                  <a:t> длина текста, который будет прокручиваться</a:t>
                </a:r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2B271AF-8E95-4410-9ADE-3045633C9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2" t="-708" b="-1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51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FDFAC-B706-4FB4-8582-D0DE0F5D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D8136AF-8C24-424C-A455-AC867482197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ru-RU" sz="1400" dirty="0"/>
                  <a:t>4. Для определения оптимальных коэффициентов </a:t>
                </a:r>
                <a14:m>
                  <m:oMath xmlns:m="http://schemas.openxmlformats.org/officeDocument/2006/math">
                    <m:r>
                      <a:rPr lang="ru-RU" sz="1400" i="1" dirty="0" smtClean="0">
                        <a:latin typeface="Cambria Math" panose="02040503050406030204" pitchFamily="18" charset="0"/>
                      </a:rPr>
                      <m:t>𝐾𝑝</m:t>
                    </m:r>
                    <m:r>
                      <a:rPr lang="ru-RU" sz="1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u-RU" sz="1400" i="1" dirty="0" err="1" smtClean="0">
                        <a:latin typeface="Cambria Math" panose="02040503050406030204" pitchFamily="18" charset="0"/>
                      </a:rPr>
                      <m:t>𝐾𝑖</m:t>
                    </m:r>
                    <m:r>
                      <a:rPr lang="ru-RU" sz="1400" i="1" dirty="0" smtClean="0">
                        <a:latin typeface="Cambria Math" panose="02040503050406030204" pitchFamily="18" charset="0"/>
                      </a:rPr>
                      <m:t> и </m:t>
                    </m:r>
                    <m:r>
                      <a:rPr lang="ru-RU" sz="1400" i="1" dirty="0" err="1" smtClean="0">
                        <a:latin typeface="Cambria Math" panose="02040503050406030204" pitchFamily="18" charset="0"/>
                      </a:rPr>
                      <m:t>𝐾𝑑</m:t>
                    </m:r>
                    <m:r>
                      <a:rPr lang="ru-RU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400" dirty="0"/>
                  <a:t> был использован метод настройки контроллера </a:t>
                </a:r>
                <a:r>
                  <a:rPr lang="ru-RU" sz="1400" dirty="0" err="1"/>
                  <a:t>Циглера-Никольса</a:t>
                </a:r>
                <a:r>
                  <a:rPr lang="ru-RU" sz="1400" dirty="0"/>
                  <a:t>.</a:t>
                </a:r>
              </a:p>
              <a:p>
                <a:r>
                  <a:rPr lang="ru-RU" sz="1400" dirty="0"/>
                  <a:t>Режим «</a:t>
                </a:r>
                <a:r>
                  <a:rPr lang="ru-RU" sz="1400" dirty="0" err="1"/>
                  <a:t>Циглера-Никольса</a:t>
                </a:r>
                <a:r>
                  <a:rPr lang="ru-RU" sz="1400" dirty="0"/>
                  <a:t> по величине»:</a:t>
                </a:r>
              </a:p>
              <a:p>
                <a:r>
                  <a:rPr lang="ru-RU" dirty="0"/>
                  <a:t>Экспериментальные данные:</a:t>
                </a:r>
              </a:p>
              <a:p>
                <a14:m>
                  <m:oMath xmlns:m="http://schemas.openxmlformats.org/officeDocument/2006/math">
                    <m:r>
                      <a:rPr lang="ru-RU" sz="1400" i="1" dirty="0" smtClean="0">
                        <a:latin typeface="Cambria Math" panose="02040503050406030204" pitchFamily="18" charset="0"/>
                      </a:rPr>
                      <m:t>𝑇𝑐</m:t>
                    </m:r>
                    <m:r>
                      <a:rPr lang="ru-RU" sz="1400" i="1" dirty="0" smtClean="0">
                        <a:latin typeface="Cambria Math" panose="02040503050406030204" pitchFamily="18" charset="0"/>
                      </a:rPr>
                      <m:t> = 0.1 с</m:t>
                    </m:r>
                  </m:oMath>
                </a14:m>
                <a:r>
                  <a:rPr lang="ru-RU" sz="1400" dirty="0"/>
                  <a:t> (период колебаний составляет 0.1 секунды)</a:t>
                </a:r>
              </a:p>
              <a:p>
                <a14:m>
                  <m:oMath xmlns:m="http://schemas.openxmlformats.org/officeDocument/2006/math">
                    <m:r>
                      <a:rPr lang="ru-RU" sz="1400" i="1" dirty="0" smtClean="0">
                        <a:latin typeface="Cambria Math" panose="02040503050406030204" pitchFamily="18" charset="0"/>
                      </a:rPr>
                      <m:t>𝐾𝑢</m:t>
                    </m:r>
                    <m:r>
                      <a:rPr lang="ru-RU" sz="1400" i="1" dirty="0" smtClean="0">
                        <a:latin typeface="Cambria Math" panose="02040503050406030204" pitchFamily="18" charset="0"/>
                      </a:rPr>
                      <m:t> = 10 </m:t>
                    </m:r>
                  </m:oMath>
                </a14:m>
                <a:r>
                  <a:rPr lang="ru-RU" sz="1400" dirty="0"/>
                  <a:t>(коэффициент усиления равен 10)</a:t>
                </a:r>
              </a:p>
              <a:p>
                <a:endParaRPr lang="ru-RU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sz="14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400" i="1" dirty="0" smtClean="0">
                              <a:latin typeface="Cambria Math" panose="02040503050406030204" pitchFamily="18" charset="0"/>
                            </a:rPr>
                            <m:t>𝐾𝑝</m:t>
                          </m:r>
                          <m:r>
                            <a:rPr lang="ru-RU" sz="1400" i="1" dirty="0" smtClean="0">
                              <a:latin typeface="Cambria Math" panose="02040503050406030204" pitchFamily="18" charset="0"/>
                            </a:rPr>
                            <m:t> = 0.2 ∗ 10 = 2, #</m:t>
                          </m:r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sz="14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400" i="1" dirty="0" smtClean="0">
                              <a:latin typeface="Cambria Math" panose="02040503050406030204" pitchFamily="18" charset="0"/>
                            </a:rPr>
                            <m:t>𝐾𝑖</m:t>
                          </m:r>
                          <m:r>
                            <a:rPr lang="ru-RU" sz="1400" i="1" dirty="0" smtClean="0">
                              <a:latin typeface="Cambria Math" panose="02040503050406030204" pitchFamily="18" charset="0"/>
                            </a:rPr>
                            <m:t> = 2.5 ∗</m:t>
                          </m:r>
                          <m:f>
                            <m:fPr>
                              <m:ctrlPr>
                                <a:rPr lang="ru-RU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ru-RU" sz="1400" i="1" dirty="0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den>
                          </m:f>
                          <m:r>
                            <a:rPr lang="ru-RU" sz="1400" i="1" dirty="0" smtClean="0">
                              <a:latin typeface="Cambria Math" panose="02040503050406030204" pitchFamily="18" charset="0"/>
                            </a:rPr>
                            <m:t>= 50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 #</m:t>
                          </m:r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sz="14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sz="1400" i="1" dirty="0" smtClean="0">
                              <a:latin typeface="Cambria Math" panose="02040503050406030204" pitchFamily="18" charset="0"/>
                            </a:rPr>
                            <m:t>𝐾𝑑</m:t>
                          </m:r>
                          <m:r>
                            <a:rPr lang="ru-RU" sz="1400" i="1" dirty="0" smtClean="0">
                              <a:latin typeface="Cambria Math" panose="02040503050406030204" pitchFamily="18" charset="0"/>
                            </a:rPr>
                            <m:t> = 0.05 ∗ 2 ∗ 0.1 = 0.01 #</m:t>
                          </m:r>
                          <m:d>
                            <m:d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sz="1400" b="0" dirty="0"/>
              </a:p>
              <a:p>
                <a:endParaRPr lang="ru-RU" sz="14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D8136AF-8C24-424C-A455-AC8674821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5" t="-3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944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/>
              <a:t>Финальный проект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2ED9D3-3F33-2806-D401-37777D6E09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1" y="963397"/>
            <a:ext cx="2532744" cy="1883023"/>
          </a:xfrm>
        </p:spPr>
        <p:txBody>
          <a:bodyPr/>
          <a:lstStyle/>
          <a:p>
            <a:r>
              <a:rPr lang="ru-RU" dirty="0"/>
              <a:t>Была составлена модель корпуса проекта и разделена на 4 части ввиду ограничения печати</a:t>
            </a:r>
            <a:endParaRPr lang="en-US" dirty="0"/>
          </a:p>
        </p:txBody>
      </p:sp>
      <p:pic>
        <p:nvPicPr>
          <p:cNvPr id="9" name="Рисунок 8" descr="Изображение выглядит как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3530B2B-BFAA-B770-D7CA-8278E78FD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7" r="-6" b="-6"/>
          <a:stretch/>
        </p:blipFill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  <a:noFill/>
        </p:spPr>
      </p:pic>
      <p:pic>
        <p:nvPicPr>
          <p:cNvPr id="7" name="Рисунок 6" descr="Изображение выглядит как текст, снимок экрана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9BA77CB-0880-B1DC-655F-E0849F22B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6" t="3483" b="3132"/>
          <a:stretch/>
        </p:blipFill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  <a:noFill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063F23-2466-3366-C51A-A4A1DAC2A4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0" r="3220"/>
          <a:stretch/>
        </p:blipFill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  <a:noFill/>
        </p:spPr>
      </p:pic>
      <p:pic>
        <p:nvPicPr>
          <p:cNvPr id="3" name="Рисунок 2" descr="Изображение выглядит как текст, снимок экрана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2B68C59-56B2-8A76-F859-5ED72423088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/>
          <a:srcRect l="7377" r="-1" b="-1"/>
          <a:stretch/>
        </p:blipFill>
        <p:spPr>
          <a:xfrm>
            <a:off x="3095171" y="2960314"/>
            <a:ext cx="2532744" cy="1883023"/>
          </a:xfrm>
          <a:noFill/>
        </p:spPr>
      </p:pic>
      <p:pic>
        <p:nvPicPr>
          <p:cNvPr id="14" name="Рисунок 13" descr="Изображение выглядит как диск, смартфон, дизайн, электроника&#10;&#10;Автоматически созданное описание со средним доверительным уровнем">
            <a:extLst>
              <a:ext uri="{FF2B5EF4-FFF2-40B4-BE49-F238E27FC236}">
                <a16:creationId xmlns:a16="http://schemas.microsoft.com/office/drawing/2014/main" id="{55CAB40C-5337-8BF0-0625-E685F899AA7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/>
          <a:srcRect l="6709" r="10" b="11"/>
          <a:stretch/>
        </p:blipFill>
        <p:spPr>
          <a:xfrm>
            <a:off x="457200" y="2960314"/>
            <a:ext cx="2532744" cy="1883023"/>
          </a:xfrm>
          <a:noFill/>
        </p:spPr>
      </p:pic>
    </p:spTree>
    <p:extLst>
      <p:ext uri="{BB962C8B-B14F-4D97-AF65-F5344CB8AC3E}">
        <p14:creationId xmlns:p14="http://schemas.microsoft.com/office/powerpoint/2010/main" val="359479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автокомпонент, колесо, шина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112DCCB2-E977-9141-723D-90FF96D9DC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0248" r="6994" b="1187"/>
          <a:stretch/>
        </p:blipFill>
        <p:spPr>
          <a:xfrm>
            <a:off x="457200" y="936852"/>
            <a:ext cx="4608513" cy="3842155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9AC5E1C-F8A1-9F77-B1D2-C937D064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Финальный проект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C41132-C9C9-8B3C-D0C8-1CA1068D71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Проект управляется через форму, которая создается платой</a:t>
            </a:r>
          </a:p>
        </p:txBody>
      </p:sp>
    </p:spTree>
    <p:extLst>
      <p:ext uri="{BB962C8B-B14F-4D97-AF65-F5344CB8AC3E}">
        <p14:creationId xmlns:p14="http://schemas.microsoft.com/office/powerpoint/2010/main" val="1664766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27D09-69A5-2E77-355C-AD649293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Финальный проект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C4E979-E803-9327-953C-CDD6E0056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828212"/>
            <a:ext cx="3702473" cy="363220"/>
          </a:xfrm>
        </p:spPr>
        <p:txBody>
          <a:bodyPr/>
          <a:lstStyle/>
          <a:p>
            <a:r>
              <a:rPr lang="ru-RU" dirty="0"/>
              <a:t>Итоговый вариант Финального проекта</a:t>
            </a:r>
          </a:p>
        </p:txBody>
      </p:sp>
      <p:pic>
        <p:nvPicPr>
          <p:cNvPr id="8" name="video_2023-05-17_09-48-00">
            <a:hlinkClick r:id="" action="ppaction://media"/>
            <a:extLst>
              <a:ext uri="{FF2B5EF4-FFF2-40B4-BE49-F238E27FC236}">
                <a16:creationId xmlns:a16="http://schemas.microsoft.com/office/drawing/2014/main" id="{39533052-1571-B30C-BA85-8F4DC86AC1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176611"/>
            <a:ext cx="4594595" cy="2620645"/>
          </a:xfrm>
          <a:prstGeom prst="roundRect">
            <a:avLst>
              <a:gd name="adj" fmla="val 13268"/>
            </a:avLst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EA505E-9004-427C-8B6B-948E96522D1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29910" y="740366"/>
            <a:ext cx="2620645" cy="3493135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07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электроника, текст, Электронная техника, схема&#10;&#10;Автоматически созданное описание">
            <a:extLst>
              <a:ext uri="{FF2B5EF4-FFF2-40B4-BE49-F238E27FC236}">
                <a16:creationId xmlns:a16="http://schemas.microsoft.com/office/drawing/2014/main" id="{41AC574F-75B7-1E36-2D3F-603AEB3202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020" r="5020"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25A86CB-7B71-00A4-1A40-A9B5252B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/>
              <a:t>Оценка эффективности использования </a:t>
            </a:r>
            <a:r>
              <a:rPr lang="ru-RU" sz="2000" dirty="0" err="1"/>
              <a:t>Arduino</a:t>
            </a:r>
            <a:r>
              <a:rPr lang="ru-RU" sz="2000" dirty="0"/>
              <a:t> в образовательных учреждениях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F262BD-9AB8-EA5A-E0C9-47D4A63A8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Был проведен мастер-класс для детей 10-15 лет с использованием платформы </a:t>
            </a:r>
            <a:r>
              <a:rPr lang="en-US" dirty="0" err="1"/>
              <a:t>TinkerCAD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Ученики отметили, что получили ценный опыт работы с платформой </a:t>
            </a:r>
            <a:r>
              <a:rPr lang="ru-RU" dirty="0" err="1"/>
              <a:t>Arduino</a:t>
            </a:r>
            <a:r>
              <a:rPr lang="ru-RU" dirty="0"/>
              <a:t> и научились создавать и программировать различные устройства. 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Они также выразили желание продолжить обучение робототехнике с использованием платформы </a:t>
            </a:r>
            <a:r>
              <a:rPr lang="ru-RU" dirty="0" err="1"/>
              <a:t>Arduino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2200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Современные технологии робототехники играют важную роль во многих отраслях, включая медицину, производство и транспорт. Это делает изучение робототехники и программирования важным для будущих специалистов во многих областях.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Электронный компонент, Компонент схемы, Электронная техника, Пассивный компонент цепи&#10;&#10;Автоматически созданное описание">
            <a:extLst>
              <a:ext uri="{FF2B5EF4-FFF2-40B4-BE49-F238E27FC236}">
                <a16:creationId xmlns:a16="http://schemas.microsoft.com/office/drawing/2014/main" id="{31082CB3-4D05-1F2C-9B92-F55039D597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319" b="8319"/>
          <a:stretch>
            <a:fillRect/>
          </a:stretch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 в платформу </a:t>
            </a:r>
            <a:r>
              <a:rPr lang="en-US" dirty="0"/>
              <a:t>Arduino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Платформа </a:t>
            </a:r>
            <a:r>
              <a:rPr lang="ru-RU" dirty="0" err="1"/>
              <a:t>Arduino</a:t>
            </a:r>
            <a:r>
              <a:rPr lang="ru-RU" dirty="0"/>
              <a:t> состоит из двух основных компонентов: физического микроконтроллера и программного обеспечения, называемого </a:t>
            </a:r>
            <a:r>
              <a:rPr lang="ru-RU" dirty="0" err="1"/>
              <a:t>Arduino</a:t>
            </a:r>
            <a:r>
              <a:rPr lang="ru-RU" dirty="0"/>
              <a:t> IDE (интегрированная среда разработки). </a:t>
            </a:r>
          </a:p>
          <a:p>
            <a:endParaRPr lang="ru-RU" b="1" dirty="0"/>
          </a:p>
          <a:p>
            <a:r>
              <a:rPr lang="ru-RU" b="1" dirty="0"/>
              <a:t>Одной из самых популярных моделей является </a:t>
            </a:r>
            <a:r>
              <a:rPr lang="ru-RU" b="1" dirty="0" err="1"/>
              <a:t>Arduino</a:t>
            </a:r>
            <a:r>
              <a:rPr lang="ru-RU" b="1" dirty="0"/>
              <a:t> </a:t>
            </a:r>
            <a:r>
              <a:rPr lang="ru-RU" b="1" dirty="0" err="1"/>
              <a:t>Uno</a:t>
            </a:r>
            <a:r>
              <a:rPr lang="ru-R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Arduino</a:t>
            </a:r>
            <a:r>
              <a:rPr lang="ru-RU" dirty="0"/>
              <a:t> основан на языке программирования C++, который является достаточно простым для понимания и изучения даже для новичков в программировании.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Простота использования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/>
              <a:t>Преимущества использования платформы </a:t>
            </a:r>
            <a:r>
              <a:rPr lang="ru-RU" sz="2000" dirty="0" err="1"/>
              <a:t>Arduino</a:t>
            </a:r>
            <a:r>
              <a:rPr lang="ru-RU" sz="2000" dirty="0"/>
              <a:t> в образовательных учреждениях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Это позволяет образовательным учреждениям внедрять ее в учебный процесс, не прибегая к большим затратам на оборудование.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Открытый код</a:t>
            </a:r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Микроконтроллер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Кварцевый резонатор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Разъемы ввода\вывода, </a:t>
            </a:r>
            <a:r>
              <a:rPr lang="en-US" dirty="0"/>
              <a:t>USB</a:t>
            </a:r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аппаратных средств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t="14160" b="14160"/>
          <a:stretch/>
        </p:blipFill>
        <p:spPr>
          <a:xfrm>
            <a:off x="454050" y="952607"/>
            <a:ext cx="2589213" cy="1304294"/>
          </a:xfrm>
        </p:spPr>
      </p:pic>
      <p:pic>
        <p:nvPicPr>
          <p:cNvPr id="17" name="Рисунок 16" descr="Изображение выглядит как Электронная техника, Электронный компонент, схема, Компонент схемы&#10;&#10;Автоматически созданное описание">
            <a:extLst>
              <a:ext uri="{FF2B5EF4-FFF2-40B4-BE49-F238E27FC236}">
                <a16:creationId xmlns:a16="http://schemas.microsoft.com/office/drawing/2014/main" id="{C1505058-1984-89ED-24D2-32A7B83A3147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/>
          <a:srcRect t="14114" b="14114"/>
          <a:stretch>
            <a:fillRect/>
          </a:stretch>
        </p:blipFill>
        <p:spPr/>
      </p:pic>
      <p:pic>
        <p:nvPicPr>
          <p:cNvPr id="21" name="Рисунок 20" descr="Изображение выглядит как Электронный компонент, Электронная техника, Компонент схемы, схема&#10;&#10;Автоматически созданное описание">
            <a:extLst>
              <a:ext uri="{FF2B5EF4-FFF2-40B4-BE49-F238E27FC236}">
                <a16:creationId xmlns:a16="http://schemas.microsoft.com/office/drawing/2014/main" id="{5F2CA9BE-E187-3CFF-3642-812275EAEECE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/>
          <a:srcRect l="-17692" t="2040" r="-18122" b="-1492"/>
          <a:stretch/>
        </p:blipFill>
        <p:spPr>
          <a:xfrm>
            <a:off x="6089789" y="952607"/>
            <a:ext cx="2589213" cy="1304294"/>
          </a:xfr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Разъем питания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Кнопки и светодиоды</a:t>
            </a:r>
          </a:p>
        </p:txBody>
      </p:sp>
      <p:pic>
        <p:nvPicPr>
          <p:cNvPr id="24" name="Рисунок 23" descr="Изображение выглядит как электроника, Электронный компонент, Компонент схемы, Электронная техника&#10;&#10;Автоматически созданное описание">
            <a:extLst>
              <a:ext uri="{FF2B5EF4-FFF2-40B4-BE49-F238E27FC236}">
                <a16:creationId xmlns:a16="http://schemas.microsoft.com/office/drawing/2014/main" id="{62B6195E-843F-83F3-2E05-3B20D3CEC80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5"/>
          <a:srcRect l="122" t="27243" r="-122" b="1957"/>
          <a:stretch/>
        </p:blipFill>
        <p:spPr>
          <a:xfrm>
            <a:off x="457201" y="2866358"/>
            <a:ext cx="2589213" cy="1304294"/>
          </a:xfrm>
        </p:spPr>
      </p:pic>
      <p:pic>
        <p:nvPicPr>
          <p:cNvPr id="19" name="Рисунок 18" descr="Изображение выглядит как электроника, Электронный компонент, текст, Компонент схемы&#10;&#10;Автоматически созданное описание">
            <a:extLst>
              <a:ext uri="{FF2B5EF4-FFF2-40B4-BE49-F238E27FC236}">
                <a16:creationId xmlns:a16="http://schemas.microsoft.com/office/drawing/2014/main" id="{4E6B433A-F0A1-0C74-A978-0AC07787C55A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/>
          <a:srcRect t="13942" b="139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1BEABD0-BCB5-3B8A-22DB-98F4DFF314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Мигающий светодиод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D24738-87C0-C648-1629-5E00E5E2C1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sz="2200" b="1" dirty="0">
                <a:effectLst/>
                <a:latin typeface="Times New Roman" panose="02020603050405020304" pitchFamily="18" charset="0"/>
              </a:rPr>
              <a:t>Робот, избегающий препятствий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809D44-614F-A102-F061-9ED3B3892B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Простой робот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D2F8D4F-4A1A-7AEF-605D-946A6DC8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/>
              <a:t>Примеры робототехнических проектов для обучения</a:t>
            </a:r>
          </a:p>
        </p:txBody>
      </p:sp>
      <p:pic>
        <p:nvPicPr>
          <p:cNvPr id="16" name="Рисунок 15" descr="Изображение выглядит как электроника, Электронная техника, Электрическая проводка, Электроснабжение&#10;&#10;Автоматически созданное описание">
            <a:extLst>
              <a:ext uri="{FF2B5EF4-FFF2-40B4-BE49-F238E27FC236}">
                <a16:creationId xmlns:a16="http://schemas.microsoft.com/office/drawing/2014/main" id="{32FACBEF-A34C-83B9-3D19-C8F6DF977C5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t="27096" b="5706"/>
          <a:stretch/>
        </p:blipFill>
        <p:spPr>
          <a:xfrm>
            <a:off x="454050" y="952607"/>
            <a:ext cx="2589213" cy="1304294"/>
          </a:xfrm>
        </p:spPr>
      </p:pic>
      <p:pic>
        <p:nvPicPr>
          <p:cNvPr id="18" name="Рисунок 17" descr="Изображение выглядит как в помещении, Масштабная модель, колесо, Игрушечный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0B26FFE3-CD80-58B4-B16A-5D3D6884E13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/>
          <a:srcRect t="12231" b="12231"/>
          <a:stretch>
            <a:fillRect/>
          </a:stretch>
        </p:blipFill>
        <p:spPr/>
      </p:pic>
      <p:pic>
        <p:nvPicPr>
          <p:cNvPr id="20" name="Рисунок 19" descr="Изображение выглядит как автокомпонент, колесо, шина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D18326E1-1301-4E02-BFA3-326699069A3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/>
          <a:srcRect t="12177" b="12177"/>
          <a:stretch>
            <a:fillRect/>
          </a:stretch>
        </p:blipFill>
        <p:spPr/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8B505CF7-9660-BEF3-55D8-3FD01DE7E07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Система охранной сигнализации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942FFFD0-B257-E7EC-285B-297B8191962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Робот с дистанционным управ.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750CDE1-CACA-E134-D1CA-AB2E7EEF745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Система автоматизации умного дома</a:t>
            </a:r>
          </a:p>
        </p:txBody>
      </p:sp>
      <p:pic>
        <p:nvPicPr>
          <p:cNvPr id="22" name="Рисунок 21" descr="Изображение выглядит как электроника, текст, Электронная техника, схема&#10;&#10;Автоматически созданное описание">
            <a:extLst>
              <a:ext uri="{FF2B5EF4-FFF2-40B4-BE49-F238E27FC236}">
                <a16:creationId xmlns:a16="http://schemas.microsoft.com/office/drawing/2014/main" id="{1DBE0921-73D6-A3E5-8406-D9565E30F66C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/>
          <a:srcRect t="5256" b="5256"/>
          <a:stretch>
            <a:fillRect/>
          </a:stretch>
        </p:blipFill>
        <p:spPr/>
      </p:pic>
      <p:pic>
        <p:nvPicPr>
          <p:cNvPr id="24" name="Рисунок 23" descr="Изображение выглядит как игрушка, Игровой контроллер, пластик&#10;&#10;Автоматически созданное описание">
            <a:extLst>
              <a:ext uri="{FF2B5EF4-FFF2-40B4-BE49-F238E27FC236}">
                <a16:creationId xmlns:a16="http://schemas.microsoft.com/office/drawing/2014/main" id="{6DA0DB12-3ACF-362E-EF8E-B3826CBBAC5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6"/>
          <a:srcRect l="-17780" t="11721" r="-24225" b="13974"/>
          <a:stretch/>
        </p:blipFill>
        <p:spPr>
          <a:xfrm>
            <a:off x="3278969" y="2866358"/>
            <a:ext cx="2589213" cy="1304294"/>
          </a:xfrm>
        </p:spPr>
      </p:pic>
      <p:pic>
        <p:nvPicPr>
          <p:cNvPr id="26" name="Рисунок 25" descr="Изображение выглядит как схема, Электронная техника, Компонент схемы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8DEE04D5-A98C-B2A1-A13D-6EE698E18F90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7"/>
          <a:srcRect t="5256" b="52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160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Финальный проект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  <a:p>
            <a:r>
              <a:rPr lang="ru-RU" dirty="0"/>
              <a:t>Финальный проект — это проект, который ученики выбирают сами. Он является наиболее сложным и продвинутым из всех описанных проектов.</a:t>
            </a:r>
          </a:p>
          <a:p>
            <a:endParaRPr lang="ru-RU" dirty="0"/>
          </a:p>
          <a:p>
            <a:r>
              <a:rPr lang="ru-RU" dirty="0"/>
              <a:t>В качестве примера финального проекта курса был разработан проект </a:t>
            </a:r>
            <a:r>
              <a:rPr lang="ru-RU" b="1" dirty="0"/>
              <a:t>«Бегущая строка </a:t>
            </a:r>
            <a:r>
              <a:rPr lang="ru-RU" b="1" dirty="0" err="1"/>
              <a:t>Wi</a:t>
            </a:r>
            <a:r>
              <a:rPr lang="ru-RU" b="1" dirty="0"/>
              <a:t>-Fi» </a:t>
            </a:r>
            <a:r>
              <a:rPr lang="ru-RU" dirty="0"/>
              <a:t>на базе платы </a:t>
            </a:r>
            <a:r>
              <a:rPr lang="ru-RU" dirty="0" err="1"/>
              <a:t>NodeMCU</a:t>
            </a:r>
            <a:r>
              <a:rPr lang="ru-RU" dirty="0"/>
              <a:t> V3 ESP8266 </a:t>
            </a:r>
            <a:r>
              <a:rPr lang="ru-RU" dirty="0" err="1"/>
              <a:t>Wi</a:t>
            </a:r>
            <a:r>
              <a:rPr lang="ru-RU" dirty="0"/>
              <a:t>-FI 4Mb CH340 5-9V. </a:t>
            </a:r>
          </a:p>
          <a:p>
            <a:endParaRPr lang="ru-RU" dirty="0"/>
          </a:p>
          <a:p>
            <a:r>
              <a:rPr lang="ru-RU" dirty="0"/>
              <a:t>Также проект включает в себя блок питания LRS-50 50W 5В 10А и адресную светодиодную ленту</a:t>
            </a:r>
            <a:r>
              <a:rPr lang="en-US" dirty="0"/>
              <a:t> WS2812b 60led IP33</a:t>
            </a:r>
            <a:r>
              <a:rPr lang="ru-RU" dirty="0"/>
              <a:t> (60 диодов\метр, для проекта 6 метров – 360 светодиодов). </a:t>
            </a:r>
          </a:p>
        </p:txBody>
      </p:sp>
      <p:pic>
        <p:nvPicPr>
          <p:cNvPr id="4" name="Рисунок 3" descr="Изображение выглядит как электроника, Электронная техника, Электронный компонент, Компонент схемы&#10;&#10;Автоматически созданное описание">
            <a:extLst>
              <a:ext uri="{FF2B5EF4-FFF2-40B4-BE49-F238E27FC236}">
                <a16:creationId xmlns:a16="http://schemas.microsoft.com/office/drawing/2014/main" id="{F3D94B0A-8F90-65E9-D639-1981545D1C3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830" r="3830"/>
          <a:stretch>
            <a:fillRect/>
          </a:stretch>
        </p:blipFill>
        <p:spPr/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CAB40C-5337-8BF0-0625-E685F899AA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826" b="12826"/>
          <a:stretch/>
        </p:blipFill>
        <p:spPr/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диаграмма, План, Технический чертеж, схематичный&#10;&#10;Автоматически созданное описание">
            <a:extLst>
              <a:ext uri="{FF2B5EF4-FFF2-40B4-BE49-F238E27FC236}">
                <a16:creationId xmlns:a16="http://schemas.microsoft.com/office/drawing/2014/main" id="{CA23D528-FE58-4783-1F11-1426FA37B0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567"/>
          <a:stretch/>
        </p:blipFill>
        <p:spPr>
          <a:xfrm>
            <a:off x="457200" y="1996948"/>
            <a:ext cx="4608513" cy="1739245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0E4B8E7-D905-E98B-5601-13CBE1F7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Финальный проект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BB4BDA-F950-0396-E4E3-5EE572A97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600" dirty="0"/>
              <a:t>В первую очередь была разработана схема соединений </a:t>
            </a:r>
          </a:p>
        </p:txBody>
      </p:sp>
    </p:spTree>
    <p:extLst>
      <p:ext uri="{BB962C8B-B14F-4D97-AF65-F5344CB8AC3E}">
        <p14:creationId xmlns:p14="http://schemas.microsoft.com/office/powerpoint/2010/main" val="347430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Потребление светодиодов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indent="450215"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ru-RU" sz="1800" dirty="0">
                    <a:effectLst/>
                    <a:ea typeface="Calibri" panose="020F0502020204030204" pitchFamily="34" charset="0"/>
                  </a:rPr>
                  <a:t> - количество светодиодов</a:t>
                </a:r>
              </a:p>
              <a:p>
                <a:pPr indent="450215"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𝑙𝑒𝑑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ea typeface="Calibri" panose="020F0502020204030204" pitchFamily="34" charset="0"/>
                  </a:rPr>
                  <a:t> - потребление одного светодиода в ваттах</a:t>
                </a:r>
              </a:p>
              <a:p>
                <a:pPr indent="45021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ea typeface="Calibri" panose="020F0502020204030204" pitchFamily="34" charset="0"/>
                  </a:rPr>
                  <a:t>Тогда максимальное потребление светодиодами выражается следующей формулой:</a:t>
                </a:r>
              </a:p>
              <a:p>
                <a:pPr indent="450215"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= 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𝑁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∗ </m:t>
                          </m:r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𝑙𝑒𝑑</m:t>
                              </m:r>
                            </m:sub>
                          </m:sSub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 #(1)</m:t>
                          </m:r>
                        </m:e>
                      </m:eqArr>
                      <m:r>
                        <a:rPr lang="en-US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ru-RU" sz="2200" dirty="0">
                  <a:effectLst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ea typeface="Calibri" panose="020F0502020204030204" pitchFamily="34" charset="0"/>
                  </a:rPr>
                  <a:t>В данном случае:</a:t>
                </a:r>
              </a:p>
              <a:p>
                <a:pPr indent="450215"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eqArrPr>
                        <m:e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𝑁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= 360, #(2)</m:t>
                          </m:r>
                        </m:e>
                      </m:eqArr>
                    </m:oMath>
                  </m:oMathPara>
                </a14:m>
                <a:endParaRPr lang="ru-RU" sz="2200" dirty="0">
                  <a:effectLst/>
                  <a:ea typeface="Calibri" panose="020F0502020204030204" pitchFamily="34" charset="0"/>
                </a:endParaRPr>
              </a:p>
              <a:p>
                <a:pPr indent="450215" algn="ctr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𝑙𝑒𝑑</m:t>
                              </m:r>
                            </m:sub>
                          </m:sSub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= 0.15 Вт, </m:t>
                          </m:r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###(3)</m:t>
                          </m:r>
                        </m:e>
                      </m:eqArr>
                    </m:oMath>
                  </m:oMathPara>
                </a14:m>
                <a:endParaRPr lang="ru-RU" sz="2200" dirty="0">
                  <a:effectLst/>
                  <a:ea typeface="Calibri" panose="020F0502020204030204" pitchFamily="34" charset="0"/>
                </a:endParaRPr>
              </a:p>
              <a:p>
                <a:pPr indent="450215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ru-RU" sz="1800" dirty="0">
                    <a:effectLst/>
                    <a:ea typeface="Calibri" panose="020F0502020204030204" pitchFamily="34" charset="0"/>
                  </a:rPr>
                  <a:t>Подставляя значения в формулу, получаем: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2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sz="2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2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= 360 ∗ 0.15 Вт = 54 Вт, </m:t>
                          </m:r>
                          <m:r>
                            <a:rPr lang="en-US" sz="22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#(4)</m:t>
                          </m:r>
                        </m:e>
                      </m:eqArr>
                    </m:oMath>
                  </m:oMathPara>
                </a14:m>
                <a:endParaRPr lang="ru-RU" sz="2200" b="0" i="0" dirty="0">
                  <a:solidFill>
                    <a:srgbClr val="2C2D2E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7476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7850</TotalTime>
  <Words>843</Words>
  <Application>Microsoft Office PowerPoint</Application>
  <PresentationFormat>Экран (16:9)</PresentationFormat>
  <Paragraphs>116</Paragraphs>
  <Slides>19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ALS Gorizont Bold Expanded</vt:lpstr>
      <vt:lpstr>Arial</vt:lpstr>
      <vt:lpstr>Calibri</vt:lpstr>
      <vt:lpstr>Cambria Math</vt:lpstr>
      <vt:lpstr>Golos Text</vt:lpstr>
      <vt:lpstr>Golos Text DemiBold</vt:lpstr>
      <vt:lpstr>Times New Roman</vt:lpstr>
      <vt:lpstr>Тема1</vt:lpstr>
      <vt:lpstr>Применение Arduino для изучения робототехники в образовательных учреждениях</vt:lpstr>
      <vt:lpstr>Введение</vt:lpstr>
      <vt:lpstr>Введение в платформу Arduino</vt:lpstr>
      <vt:lpstr>Преимущества использования платформы Arduino в образовательных учреждениях</vt:lpstr>
      <vt:lpstr>Анализ аппаратных средств</vt:lpstr>
      <vt:lpstr>Примеры робототехнических проектов для обучения</vt:lpstr>
      <vt:lpstr>Финальный проект</vt:lpstr>
      <vt:lpstr>Финальный проект</vt:lpstr>
      <vt:lpstr>Потребление светодиодов</vt:lpstr>
      <vt:lpstr>Алгоритм вывода текста</vt:lpstr>
      <vt:lpstr>Сложность программы</vt:lpstr>
      <vt:lpstr>Управление скоростью текста</vt:lpstr>
      <vt:lpstr>Управление скоростью текста</vt:lpstr>
      <vt:lpstr>Презентация PowerPoint</vt:lpstr>
      <vt:lpstr>Финальный проект</vt:lpstr>
      <vt:lpstr>Финальный проект</vt:lpstr>
      <vt:lpstr>Финальный проект</vt:lpstr>
      <vt:lpstr>Оценка эффективности использования Arduino в образовательных учреждениях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Дмитрий Евстигнеев</cp:lastModifiedBy>
  <cp:revision>119</cp:revision>
  <dcterms:created xsi:type="dcterms:W3CDTF">2014-06-27T12:30:22Z</dcterms:created>
  <dcterms:modified xsi:type="dcterms:W3CDTF">2023-06-14T17:17:52Z</dcterms:modified>
</cp:coreProperties>
</file>